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727b51fc8948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a6d8ebfc84401c"/>
  </p:sldMasterIdLst>
  <p:sldIdLst>
    <p:sldId xmlns:r="http://schemas.openxmlformats.org/officeDocument/2006/relationships" id="256" r:id="R145be8d8f82e4229"/>
    <p:sldId xmlns:r="http://schemas.openxmlformats.org/officeDocument/2006/relationships" id="257" r:id="R2d51c37d1b8a4629"/>
    <p:sldId xmlns:r="http://schemas.openxmlformats.org/officeDocument/2006/relationships" id="258" r:id="Rd3f36f7be08646b8"/>
    <p:sldId xmlns:r="http://schemas.openxmlformats.org/officeDocument/2006/relationships" id="259" r:id="Rc3d8f4f63a6848de"/>
    <p:sldId xmlns:r="http://schemas.openxmlformats.org/officeDocument/2006/relationships" id="260" r:id="R22ab101ba21147a2"/>
    <p:sldId xmlns:r="http://schemas.openxmlformats.org/officeDocument/2006/relationships" id="261" r:id="R04646b27e4014c5a"/>
    <p:sldId xmlns:r="http://schemas.openxmlformats.org/officeDocument/2006/relationships" id="262" r:id="R008d2d2def014c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6d8ebfc84401c" /><Relationship Type="http://schemas.openxmlformats.org/officeDocument/2006/relationships/slide" Target="/ppt/slides/slide1.xml" Id="R145be8d8f82e4229" /><Relationship Type="http://schemas.openxmlformats.org/officeDocument/2006/relationships/slide" Target="/ppt/slides/slide2.xml" Id="R2d51c37d1b8a4629" /><Relationship Type="http://schemas.openxmlformats.org/officeDocument/2006/relationships/slide" Target="/ppt/slides/slide3.xml" Id="Rd3f36f7be08646b8" /><Relationship Type="http://schemas.openxmlformats.org/officeDocument/2006/relationships/slide" Target="/ppt/slides/slide4.xml" Id="Rc3d8f4f63a6848de" /><Relationship Type="http://schemas.openxmlformats.org/officeDocument/2006/relationships/slide" Target="/ppt/slides/slide5.xml" Id="R22ab101ba21147a2" /><Relationship Type="http://schemas.openxmlformats.org/officeDocument/2006/relationships/slide" Target="/ppt/slides/slide6.xml" Id="R04646b27e4014c5a" /><Relationship Type="http://schemas.openxmlformats.org/officeDocument/2006/relationships/slide" Target="/ppt/slides/slide7.xml" Id="R008d2d2def014c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5eff8740a4c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070996f714b35" /><Relationship Type="http://schemas.openxmlformats.org/officeDocument/2006/relationships/theme" Target="/ppt/slideMasters/theme/theme1.xml" Id="R78f2017da8f5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070996f71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832783efd42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2fdadb09f45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577ab37414c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f7c290fe141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bd4881c42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758ec291748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b2a9eb69b45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BRENDHAGEN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BRENDHAGEN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BRENDHAGEN BYGG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BRENDHAGEN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BRENDHAGEN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BRENDHAGEN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275 185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BRENDHAGEN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BRENDHAGEN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BRENDHAGEN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Gresshoppeveien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927 992 914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BRENDHAGEN BYGG AS</a:t>
            </a:r>
          </a:p>
        </p:txBody>
      </p:sp>
    </p:spTree>
  </p:cSld>
  <p:clrMapOvr>
    <a:masterClrMapping xmlns:a="http://schemas.openxmlformats.org/drawingml/2006/main"/>
  </p:clrMapOvr>
</p:sld>
</file>