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e3986cbe2d43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3ce5552e1e470c"/>
  </p:sldMasterIdLst>
  <p:sldIdLst>
    <p:sldId xmlns:r="http://schemas.openxmlformats.org/officeDocument/2006/relationships" id="256" r:id="R40ed6dd62a414907"/>
    <p:sldId xmlns:r="http://schemas.openxmlformats.org/officeDocument/2006/relationships" id="257" r:id="Rfacd16b92ea940d3"/>
    <p:sldId xmlns:r="http://schemas.openxmlformats.org/officeDocument/2006/relationships" id="258" r:id="R012e162068474a5c"/>
    <p:sldId xmlns:r="http://schemas.openxmlformats.org/officeDocument/2006/relationships" id="259" r:id="R3db2fbe599734c98"/>
    <p:sldId xmlns:r="http://schemas.openxmlformats.org/officeDocument/2006/relationships" id="260" r:id="Rd6c955d7f6634e83"/>
    <p:sldId xmlns:r="http://schemas.openxmlformats.org/officeDocument/2006/relationships" id="261" r:id="R091dde7f8e9a4a2c"/>
    <p:sldId xmlns:r="http://schemas.openxmlformats.org/officeDocument/2006/relationships" id="262" r:id="Ra146e0aa52ea41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ce5552e1e470c" /><Relationship Type="http://schemas.openxmlformats.org/officeDocument/2006/relationships/slide" Target="/ppt/slides/slide1.xml" Id="R40ed6dd62a414907" /><Relationship Type="http://schemas.openxmlformats.org/officeDocument/2006/relationships/slide" Target="/ppt/slides/slide2.xml" Id="Rfacd16b92ea940d3" /><Relationship Type="http://schemas.openxmlformats.org/officeDocument/2006/relationships/slide" Target="/ppt/slides/slide3.xml" Id="R012e162068474a5c" /><Relationship Type="http://schemas.openxmlformats.org/officeDocument/2006/relationships/slide" Target="/ppt/slides/slide4.xml" Id="R3db2fbe599734c98" /><Relationship Type="http://schemas.openxmlformats.org/officeDocument/2006/relationships/slide" Target="/ppt/slides/slide5.xml" Id="Rd6c955d7f6634e83" /><Relationship Type="http://schemas.openxmlformats.org/officeDocument/2006/relationships/slide" Target="/ppt/slides/slide6.xml" Id="R091dde7f8e9a4a2c" /><Relationship Type="http://schemas.openxmlformats.org/officeDocument/2006/relationships/slide" Target="/ppt/slides/slide7.xml" Id="Ra146e0aa52ea41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9d581d975d4c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9396577704b0d" /><Relationship Type="http://schemas.openxmlformats.org/officeDocument/2006/relationships/theme" Target="/ppt/slideMasters/theme/theme1.xml" Id="R275e8c45e94847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89396577704b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d269684cc4f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92b794dfc4b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638eadb6d40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fbb8e7e8d42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ba7306ca54c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caf67678243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3df4d314648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GAUSDAL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 REVISJON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294 726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934 612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934 612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ANNETTE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Volegutua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as@orr.no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927 994 488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