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69649ae23a42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fcab9e2c24b59"/>
  </p:sldMasterIdLst>
  <p:sldIdLst>
    <p:sldId xmlns:r="http://schemas.openxmlformats.org/officeDocument/2006/relationships" id="256" r:id="Rffe107f0cf614d3a"/>
    <p:sldId xmlns:r="http://schemas.openxmlformats.org/officeDocument/2006/relationships" id="257" r:id="Re66326b2f9f64199"/>
    <p:sldId xmlns:r="http://schemas.openxmlformats.org/officeDocument/2006/relationships" id="258" r:id="R5e196fb13eac4999"/>
    <p:sldId xmlns:r="http://schemas.openxmlformats.org/officeDocument/2006/relationships" id="259" r:id="R0bedd39f06134769"/>
    <p:sldId xmlns:r="http://schemas.openxmlformats.org/officeDocument/2006/relationships" id="260" r:id="R86f350b162e54903"/>
    <p:sldId xmlns:r="http://schemas.openxmlformats.org/officeDocument/2006/relationships" id="261" r:id="Rf29bc59dbd774d13"/>
    <p:sldId xmlns:r="http://schemas.openxmlformats.org/officeDocument/2006/relationships" id="262" r:id="R4422819496e541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fcab9e2c24b59" /><Relationship Type="http://schemas.openxmlformats.org/officeDocument/2006/relationships/slide" Target="/ppt/slides/slide1.xml" Id="Rffe107f0cf614d3a" /><Relationship Type="http://schemas.openxmlformats.org/officeDocument/2006/relationships/slide" Target="/ppt/slides/slide2.xml" Id="Re66326b2f9f64199" /><Relationship Type="http://schemas.openxmlformats.org/officeDocument/2006/relationships/slide" Target="/ppt/slides/slide3.xml" Id="R5e196fb13eac4999" /><Relationship Type="http://schemas.openxmlformats.org/officeDocument/2006/relationships/slide" Target="/ppt/slides/slide4.xml" Id="R0bedd39f06134769" /><Relationship Type="http://schemas.openxmlformats.org/officeDocument/2006/relationships/slide" Target="/ppt/slides/slide5.xml" Id="R86f350b162e54903" /><Relationship Type="http://schemas.openxmlformats.org/officeDocument/2006/relationships/slide" Target="/ppt/slides/slide6.xml" Id="Rf29bc59dbd774d13" /><Relationship Type="http://schemas.openxmlformats.org/officeDocument/2006/relationships/slide" Target="/ppt/slides/slide7.xml" Id="R4422819496e541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b5570e1d9140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984d9da7204a9b" /><Relationship Type="http://schemas.openxmlformats.org/officeDocument/2006/relationships/theme" Target="/ppt/slideMasters/theme/theme1.xml" Id="Rdf224cff389e4d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984d9da7204a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06b3ccc5a44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c126a565c6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720151311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3666205d4b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891101aa44ba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71b87029e43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130387129e45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MAWISO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MAWISO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7 326 467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14 610 645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14 634 758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 INVEST AS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MAKO INVEST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Dagaliveien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927 994 747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MAWISO INVEST AS</a:t>
            </a:r>
          </a:p>
        </p:txBody>
      </p:sp>
    </p:spTree>
  </p:cSld>
  <p:clrMapOvr>
    <a:masterClrMapping xmlns:a="http://schemas.openxmlformats.org/drawingml/2006/main"/>
  </p:clrMapOvr>
</p:sld>
</file>