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2c148f675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26c05f747462e"/>
  </p:sldMasterIdLst>
  <p:sldIdLst>
    <p:sldId xmlns:r="http://schemas.openxmlformats.org/officeDocument/2006/relationships" id="256" r:id="R1667a3e9e01d493b"/>
    <p:sldId xmlns:r="http://schemas.openxmlformats.org/officeDocument/2006/relationships" id="257" r:id="Rda0f25e463d24c78"/>
    <p:sldId xmlns:r="http://schemas.openxmlformats.org/officeDocument/2006/relationships" id="258" r:id="R0d38303888ea472c"/>
    <p:sldId xmlns:r="http://schemas.openxmlformats.org/officeDocument/2006/relationships" id="259" r:id="R9fe1114b17c44913"/>
    <p:sldId xmlns:r="http://schemas.openxmlformats.org/officeDocument/2006/relationships" id="260" r:id="R17a21226945742ac"/>
    <p:sldId xmlns:r="http://schemas.openxmlformats.org/officeDocument/2006/relationships" id="261" r:id="R35ec931b2520453d"/>
    <p:sldId xmlns:r="http://schemas.openxmlformats.org/officeDocument/2006/relationships" id="262" r:id="Rd28d1458021a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26c05f747462e" /><Relationship Type="http://schemas.openxmlformats.org/officeDocument/2006/relationships/slide" Target="/ppt/slides/slide1.xml" Id="R1667a3e9e01d493b" /><Relationship Type="http://schemas.openxmlformats.org/officeDocument/2006/relationships/slide" Target="/ppt/slides/slide2.xml" Id="Rda0f25e463d24c78" /><Relationship Type="http://schemas.openxmlformats.org/officeDocument/2006/relationships/slide" Target="/ppt/slides/slide3.xml" Id="R0d38303888ea472c" /><Relationship Type="http://schemas.openxmlformats.org/officeDocument/2006/relationships/slide" Target="/ppt/slides/slide4.xml" Id="R9fe1114b17c44913" /><Relationship Type="http://schemas.openxmlformats.org/officeDocument/2006/relationships/slide" Target="/ppt/slides/slide5.xml" Id="R17a21226945742ac" /><Relationship Type="http://schemas.openxmlformats.org/officeDocument/2006/relationships/slide" Target="/ppt/slides/slide6.xml" Id="R35ec931b2520453d" /><Relationship Type="http://schemas.openxmlformats.org/officeDocument/2006/relationships/slide" Target="/ppt/slides/slide7.xml" Id="Rd28d1458021a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edc028f49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a09c0f53c4f06" /><Relationship Type="http://schemas.openxmlformats.org/officeDocument/2006/relationships/theme" Target="/ppt/slideMasters/theme/theme1.xml" Id="R83d8831b37ec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a09c0f53c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a432fa62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0c93c1163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2919e8bcf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95997e6b42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630e146f3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24ca682fc49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27866a515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SNØRTELAND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SNØRTELAND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2 102 009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2 119 462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SNØRTELAND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Almannamyrvegen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SNØRTELAND HOLDING AS</a:t>
            </a:r>
          </a:p>
        </p:txBody>
      </p:sp>
    </p:spTree>
  </p:cSld>
  <p:clrMapOvr>
    <a:masterClrMapping xmlns:a="http://schemas.openxmlformats.org/drawingml/2006/main"/>
  </p:clrMapOvr>
</p:sld>
</file>