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4a2342492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d1445a8114e15"/>
  </p:sldMasterIdLst>
  <p:sldIdLst>
    <p:sldId xmlns:r="http://schemas.openxmlformats.org/officeDocument/2006/relationships" id="256" r:id="Rd81e380e0d574668"/>
    <p:sldId xmlns:r="http://schemas.openxmlformats.org/officeDocument/2006/relationships" id="257" r:id="R925c507d960f4e6a"/>
    <p:sldId xmlns:r="http://schemas.openxmlformats.org/officeDocument/2006/relationships" id="258" r:id="R9c2e3b3b0aaa448a"/>
    <p:sldId xmlns:r="http://schemas.openxmlformats.org/officeDocument/2006/relationships" id="259" r:id="Rd91a92da3a7a4d74"/>
    <p:sldId xmlns:r="http://schemas.openxmlformats.org/officeDocument/2006/relationships" id="260" r:id="Rd5a315b3106c4d1c"/>
    <p:sldId xmlns:r="http://schemas.openxmlformats.org/officeDocument/2006/relationships" id="261" r:id="R561e7e4a59ec45fd"/>
    <p:sldId xmlns:r="http://schemas.openxmlformats.org/officeDocument/2006/relationships" id="262" r:id="Rb1e622e23641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d1445a8114e15" /><Relationship Type="http://schemas.openxmlformats.org/officeDocument/2006/relationships/slide" Target="/ppt/slides/slide1.xml" Id="Rd81e380e0d574668" /><Relationship Type="http://schemas.openxmlformats.org/officeDocument/2006/relationships/slide" Target="/ppt/slides/slide2.xml" Id="R925c507d960f4e6a" /><Relationship Type="http://schemas.openxmlformats.org/officeDocument/2006/relationships/slide" Target="/ppt/slides/slide3.xml" Id="R9c2e3b3b0aaa448a" /><Relationship Type="http://schemas.openxmlformats.org/officeDocument/2006/relationships/slide" Target="/ppt/slides/slide4.xml" Id="Rd91a92da3a7a4d74" /><Relationship Type="http://schemas.openxmlformats.org/officeDocument/2006/relationships/slide" Target="/ppt/slides/slide5.xml" Id="Rd5a315b3106c4d1c" /><Relationship Type="http://schemas.openxmlformats.org/officeDocument/2006/relationships/slide" Target="/ppt/slides/slide6.xml" Id="R561e7e4a59ec45fd" /><Relationship Type="http://schemas.openxmlformats.org/officeDocument/2006/relationships/slide" Target="/ppt/slides/slide7.xml" Id="Rb1e622e23641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2b3e76a49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7cf3e7824c96" /><Relationship Type="http://schemas.openxmlformats.org/officeDocument/2006/relationships/theme" Target="/ppt/slideMasters/theme/theme1.xml" Id="R05a4b230ddf8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d7cf3e782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611dc9228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b32142918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219a98e0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af36f30c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44cf0de4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1966f2ce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50a5ad928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KØ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6 618 183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6 796 632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ØSTERHUS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