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49c4a0bbd74d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6bcfc2e314384"/>
  </p:sldMasterIdLst>
  <p:sldIdLst>
    <p:sldId xmlns:r="http://schemas.openxmlformats.org/officeDocument/2006/relationships" id="256" r:id="R56ddd7e8b5274019"/>
    <p:sldId xmlns:r="http://schemas.openxmlformats.org/officeDocument/2006/relationships" id="257" r:id="R279b51e1a27344ee"/>
    <p:sldId xmlns:r="http://schemas.openxmlformats.org/officeDocument/2006/relationships" id="258" r:id="R0e5a7e1329ed4414"/>
    <p:sldId xmlns:r="http://schemas.openxmlformats.org/officeDocument/2006/relationships" id="259" r:id="R4660ef21fd7b42c5"/>
    <p:sldId xmlns:r="http://schemas.openxmlformats.org/officeDocument/2006/relationships" id="260" r:id="R499581e60eb44603"/>
    <p:sldId xmlns:r="http://schemas.openxmlformats.org/officeDocument/2006/relationships" id="261" r:id="R0fff3995d22f4f7b"/>
    <p:sldId xmlns:r="http://schemas.openxmlformats.org/officeDocument/2006/relationships" id="262" r:id="R03cf34a01e1b44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6bcfc2e314384" /><Relationship Type="http://schemas.openxmlformats.org/officeDocument/2006/relationships/slide" Target="/ppt/slides/slide1.xml" Id="R56ddd7e8b5274019" /><Relationship Type="http://schemas.openxmlformats.org/officeDocument/2006/relationships/slide" Target="/ppt/slides/slide2.xml" Id="R279b51e1a27344ee" /><Relationship Type="http://schemas.openxmlformats.org/officeDocument/2006/relationships/slide" Target="/ppt/slides/slide3.xml" Id="R0e5a7e1329ed4414" /><Relationship Type="http://schemas.openxmlformats.org/officeDocument/2006/relationships/slide" Target="/ppt/slides/slide4.xml" Id="R4660ef21fd7b42c5" /><Relationship Type="http://schemas.openxmlformats.org/officeDocument/2006/relationships/slide" Target="/ppt/slides/slide5.xml" Id="R499581e60eb44603" /><Relationship Type="http://schemas.openxmlformats.org/officeDocument/2006/relationships/slide" Target="/ppt/slides/slide6.xml" Id="R0fff3995d22f4f7b" /><Relationship Type="http://schemas.openxmlformats.org/officeDocument/2006/relationships/slide" Target="/ppt/slides/slide7.xml" Id="R03cf34a01e1b44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6720349e14f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5b1a9389d4aca" /><Relationship Type="http://schemas.openxmlformats.org/officeDocument/2006/relationships/theme" Target="/ppt/slideMasters/theme/theme1.xml" Id="R778107353e3c43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5b1a9389d4a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74b0655354f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031010b724a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9d8590cdb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dfdccac72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2e944350a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5ad0154cf46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6d674b9a642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2 505 551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11 156 561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13 179 281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THAA HOLDING AS</a:t>
            </a:r>
          </a:p>
        </p:txBody>
      </p:sp>
    </p:spTree>
  </p:cSld>
  <p:clrMapOvr>
    <a:masterClrMapping xmlns:a="http://schemas.openxmlformats.org/drawingml/2006/main"/>
  </p:clrMapOvr>
</p:sld>
</file>