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75c993b1d843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8b722e64424587"/>
  </p:sldMasterIdLst>
  <p:sldIdLst>
    <p:sldId xmlns:r="http://schemas.openxmlformats.org/officeDocument/2006/relationships" id="256" r:id="Re1bd6d78ba764023"/>
    <p:sldId xmlns:r="http://schemas.openxmlformats.org/officeDocument/2006/relationships" id="257" r:id="R432a8ed7a505499e"/>
    <p:sldId xmlns:r="http://schemas.openxmlformats.org/officeDocument/2006/relationships" id="258" r:id="R9735484dc4804c15"/>
    <p:sldId xmlns:r="http://schemas.openxmlformats.org/officeDocument/2006/relationships" id="259" r:id="Rfcb642272ecb481e"/>
    <p:sldId xmlns:r="http://schemas.openxmlformats.org/officeDocument/2006/relationships" id="260" r:id="R8fb74ac264b9497b"/>
    <p:sldId xmlns:r="http://schemas.openxmlformats.org/officeDocument/2006/relationships" id="261" r:id="R6ec05200830244e7"/>
    <p:sldId xmlns:r="http://schemas.openxmlformats.org/officeDocument/2006/relationships" id="262" r:id="Rb1c27a1952fe4d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8b722e64424587" /><Relationship Type="http://schemas.openxmlformats.org/officeDocument/2006/relationships/slide" Target="/ppt/slides/slide1.xml" Id="Re1bd6d78ba764023" /><Relationship Type="http://schemas.openxmlformats.org/officeDocument/2006/relationships/slide" Target="/ppt/slides/slide2.xml" Id="R432a8ed7a505499e" /><Relationship Type="http://schemas.openxmlformats.org/officeDocument/2006/relationships/slide" Target="/ppt/slides/slide3.xml" Id="R9735484dc4804c15" /><Relationship Type="http://schemas.openxmlformats.org/officeDocument/2006/relationships/slide" Target="/ppt/slides/slide4.xml" Id="Rfcb642272ecb481e" /><Relationship Type="http://schemas.openxmlformats.org/officeDocument/2006/relationships/slide" Target="/ppt/slides/slide5.xml" Id="R8fb74ac264b9497b" /><Relationship Type="http://schemas.openxmlformats.org/officeDocument/2006/relationships/slide" Target="/ppt/slides/slide6.xml" Id="R6ec05200830244e7" /><Relationship Type="http://schemas.openxmlformats.org/officeDocument/2006/relationships/slide" Target="/ppt/slides/slide7.xml" Id="Rb1c27a1952fe4d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ef997f6b34e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5c6c2e8614bf4" /><Relationship Type="http://schemas.openxmlformats.org/officeDocument/2006/relationships/theme" Target="/ppt/slideMasters/theme/theme1.xml" Id="Rd079df73176743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f5c6c2e8614b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2dc10371e4c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007e05a5246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b96bb06b744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e0a8490fa45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8856ad9824b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f2193145342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44fb343ad46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 HAALAND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HAALAND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2 475 996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10 627 367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12 677 367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928 007 723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HAALAND HOLDING AS</a:t>
            </a:r>
          </a:p>
        </p:txBody>
      </p:sp>
    </p:spTree>
  </p:cSld>
  <p:clrMapOvr>
    <a:masterClrMapping xmlns:a="http://schemas.openxmlformats.org/drawingml/2006/main"/>
  </p:clrMapOvr>
</p:sld>
</file>