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b4e2ebc86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341c10d244ee5"/>
  </p:sldMasterIdLst>
  <p:sldIdLst>
    <p:sldId xmlns:r="http://schemas.openxmlformats.org/officeDocument/2006/relationships" id="256" r:id="R8f73e7f17dc14b67"/>
    <p:sldId xmlns:r="http://schemas.openxmlformats.org/officeDocument/2006/relationships" id="257" r:id="Rb347acefd683406c"/>
    <p:sldId xmlns:r="http://schemas.openxmlformats.org/officeDocument/2006/relationships" id="258" r:id="Ra6fe5a824f444f75"/>
    <p:sldId xmlns:r="http://schemas.openxmlformats.org/officeDocument/2006/relationships" id="259" r:id="Re40e01993bfb4356"/>
    <p:sldId xmlns:r="http://schemas.openxmlformats.org/officeDocument/2006/relationships" id="260" r:id="Rcbb4e23b8deb4ecb"/>
    <p:sldId xmlns:r="http://schemas.openxmlformats.org/officeDocument/2006/relationships" id="261" r:id="R1d92e2515e164017"/>
    <p:sldId xmlns:r="http://schemas.openxmlformats.org/officeDocument/2006/relationships" id="262" r:id="R9637581c4f18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341c10d244ee5" /><Relationship Type="http://schemas.openxmlformats.org/officeDocument/2006/relationships/slide" Target="/ppt/slides/slide1.xml" Id="R8f73e7f17dc14b67" /><Relationship Type="http://schemas.openxmlformats.org/officeDocument/2006/relationships/slide" Target="/ppt/slides/slide2.xml" Id="Rb347acefd683406c" /><Relationship Type="http://schemas.openxmlformats.org/officeDocument/2006/relationships/slide" Target="/ppt/slides/slide3.xml" Id="Ra6fe5a824f444f75" /><Relationship Type="http://schemas.openxmlformats.org/officeDocument/2006/relationships/slide" Target="/ppt/slides/slide4.xml" Id="Re40e01993bfb4356" /><Relationship Type="http://schemas.openxmlformats.org/officeDocument/2006/relationships/slide" Target="/ppt/slides/slide5.xml" Id="Rcbb4e23b8deb4ecb" /><Relationship Type="http://schemas.openxmlformats.org/officeDocument/2006/relationships/slide" Target="/ppt/slides/slide6.xml" Id="R1d92e2515e164017" /><Relationship Type="http://schemas.openxmlformats.org/officeDocument/2006/relationships/slide" Target="/ppt/slides/slide7.xml" Id="R9637581c4f18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e575d6e94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f57c948684b92" /><Relationship Type="http://schemas.openxmlformats.org/officeDocument/2006/relationships/theme" Target="/ppt/slideMasters/theme/theme1.xml" Id="R5780cab621a9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f57c94868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7ef9f65b5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7b8bccce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b62e72e9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5bf9bc7a5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fec74ce4e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a346b9f2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92bac66c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7 069 061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