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bbfc49998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3f029c8c83442a"/>
  </p:sldMasterIdLst>
  <p:sldIdLst>
    <p:sldId xmlns:r="http://schemas.openxmlformats.org/officeDocument/2006/relationships" id="256" r:id="Rcd9cb1f180d34441"/>
    <p:sldId xmlns:r="http://schemas.openxmlformats.org/officeDocument/2006/relationships" id="257" r:id="R1854406f6ab940f3"/>
    <p:sldId xmlns:r="http://schemas.openxmlformats.org/officeDocument/2006/relationships" id="258" r:id="R4906bab5c47b46fa"/>
    <p:sldId xmlns:r="http://schemas.openxmlformats.org/officeDocument/2006/relationships" id="259" r:id="R936e84c12c1a462a"/>
    <p:sldId xmlns:r="http://schemas.openxmlformats.org/officeDocument/2006/relationships" id="260" r:id="Ra854ba2ead83474f"/>
    <p:sldId xmlns:r="http://schemas.openxmlformats.org/officeDocument/2006/relationships" id="261" r:id="R3f6130a0e5ff41db"/>
    <p:sldId xmlns:r="http://schemas.openxmlformats.org/officeDocument/2006/relationships" id="262" r:id="R15eea36c14a944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f029c8c83442a" /><Relationship Type="http://schemas.openxmlformats.org/officeDocument/2006/relationships/slide" Target="/ppt/slides/slide1.xml" Id="Rcd9cb1f180d34441" /><Relationship Type="http://schemas.openxmlformats.org/officeDocument/2006/relationships/slide" Target="/ppt/slides/slide2.xml" Id="R1854406f6ab940f3" /><Relationship Type="http://schemas.openxmlformats.org/officeDocument/2006/relationships/slide" Target="/ppt/slides/slide3.xml" Id="R4906bab5c47b46fa" /><Relationship Type="http://schemas.openxmlformats.org/officeDocument/2006/relationships/slide" Target="/ppt/slides/slide4.xml" Id="R936e84c12c1a462a" /><Relationship Type="http://schemas.openxmlformats.org/officeDocument/2006/relationships/slide" Target="/ppt/slides/slide5.xml" Id="Ra854ba2ead83474f" /><Relationship Type="http://schemas.openxmlformats.org/officeDocument/2006/relationships/slide" Target="/ppt/slides/slide6.xml" Id="R3f6130a0e5ff41db" /><Relationship Type="http://schemas.openxmlformats.org/officeDocument/2006/relationships/slide" Target="/ppt/slides/slide7.xml" Id="R15eea36c14a944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4c0f0520248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25ac6258e4ff6" /><Relationship Type="http://schemas.openxmlformats.org/officeDocument/2006/relationships/theme" Target="/ppt/slideMasters/theme/theme1.xml" Id="R8057fcdb84ef4e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b25ac6258e4f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c9314da4d44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b68952546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44be6175c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a3450514b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80c2c99d2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9feaa8a5f43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7195582f6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MARIUS HEGGEDAL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HEGGEDAL HOLDING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7 085 506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FOSSER HEGGEDAL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928 021 807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