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9b90c568fe44c1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f0542ea20d8457e"/>
  </p:sldMasterIdLst>
  <p:sldIdLst>
    <p:sldId xmlns:r="http://schemas.openxmlformats.org/officeDocument/2006/relationships" id="256" r:id="R8328c28376c148f4"/>
    <p:sldId xmlns:r="http://schemas.openxmlformats.org/officeDocument/2006/relationships" id="257" r:id="R65329853d3394aed"/>
    <p:sldId xmlns:r="http://schemas.openxmlformats.org/officeDocument/2006/relationships" id="258" r:id="R2e59feb63074462a"/>
    <p:sldId xmlns:r="http://schemas.openxmlformats.org/officeDocument/2006/relationships" id="259" r:id="R2115f97ca92a4493"/>
    <p:sldId xmlns:r="http://schemas.openxmlformats.org/officeDocument/2006/relationships" id="260" r:id="Racc722906fe144b1"/>
    <p:sldId xmlns:r="http://schemas.openxmlformats.org/officeDocument/2006/relationships" id="261" r:id="Rfa5f56c2ce1c4796"/>
    <p:sldId xmlns:r="http://schemas.openxmlformats.org/officeDocument/2006/relationships" id="262" r:id="R2e716fc47ff843f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f0542ea20d8457e" /><Relationship Type="http://schemas.openxmlformats.org/officeDocument/2006/relationships/slide" Target="/ppt/slides/slide1.xml" Id="R8328c28376c148f4" /><Relationship Type="http://schemas.openxmlformats.org/officeDocument/2006/relationships/slide" Target="/ppt/slides/slide2.xml" Id="R65329853d3394aed" /><Relationship Type="http://schemas.openxmlformats.org/officeDocument/2006/relationships/slide" Target="/ppt/slides/slide3.xml" Id="R2e59feb63074462a" /><Relationship Type="http://schemas.openxmlformats.org/officeDocument/2006/relationships/slide" Target="/ppt/slides/slide4.xml" Id="R2115f97ca92a4493" /><Relationship Type="http://schemas.openxmlformats.org/officeDocument/2006/relationships/slide" Target="/ppt/slides/slide5.xml" Id="Racc722906fe144b1" /><Relationship Type="http://schemas.openxmlformats.org/officeDocument/2006/relationships/slide" Target="/ppt/slides/slide6.xml" Id="Rfa5f56c2ce1c4796" /><Relationship Type="http://schemas.openxmlformats.org/officeDocument/2006/relationships/slide" Target="/ppt/slides/slide7.xml" Id="R2e716fc47ff843f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8aa1fc5cf914d0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980844974a4e88" /><Relationship Type="http://schemas.openxmlformats.org/officeDocument/2006/relationships/theme" Target="/ppt/slideMasters/theme/theme1.xml" Id="R1e4ac93ab5cb459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b980844974a4e8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0beb777acf447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8e2adbce0242f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b3b58248b14f3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16b5af8f8e403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2bbdf08d8c4bf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87d0f6d2b4495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b1b07a1baa44d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SONONI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SONONI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SONONI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SONONI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SONONI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SONONI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−62 674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1 856 912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16 368 171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16 433 703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SONONI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ALF NICOLAY NIELSEN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SONONI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Holmenveien 47D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928 027 619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SONONI AS</a:t>
            </a:r>
          </a:p>
        </p:txBody>
      </p:sp>
    </p:spTree>
  </p:cSld>
  <p:clrMapOvr>
    <a:masterClrMapping xmlns:a="http://schemas.openxmlformats.org/drawingml/2006/main"/>
  </p:clrMapOvr>
</p:sld>
</file>