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bfc534c3ea44d4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2a0b1179ace489e"/>
  </p:sldMasterIdLst>
  <p:sldIdLst>
    <p:sldId xmlns:r="http://schemas.openxmlformats.org/officeDocument/2006/relationships" id="256" r:id="R2f7376c795f340ed"/>
    <p:sldId xmlns:r="http://schemas.openxmlformats.org/officeDocument/2006/relationships" id="257" r:id="R8d8589d7e3b042ac"/>
    <p:sldId xmlns:r="http://schemas.openxmlformats.org/officeDocument/2006/relationships" id="258" r:id="R82ccd5df9ca1422a"/>
    <p:sldId xmlns:r="http://schemas.openxmlformats.org/officeDocument/2006/relationships" id="259" r:id="R795e07612c904b5c"/>
    <p:sldId xmlns:r="http://schemas.openxmlformats.org/officeDocument/2006/relationships" id="260" r:id="R999e143d13b44fda"/>
    <p:sldId xmlns:r="http://schemas.openxmlformats.org/officeDocument/2006/relationships" id="261" r:id="Rc991977bb1b0433b"/>
    <p:sldId xmlns:r="http://schemas.openxmlformats.org/officeDocument/2006/relationships" id="262" r:id="R0715117547af47d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a0b1179ace489e" /><Relationship Type="http://schemas.openxmlformats.org/officeDocument/2006/relationships/slide" Target="/ppt/slides/slide1.xml" Id="R2f7376c795f340ed" /><Relationship Type="http://schemas.openxmlformats.org/officeDocument/2006/relationships/slide" Target="/ppt/slides/slide2.xml" Id="R8d8589d7e3b042ac" /><Relationship Type="http://schemas.openxmlformats.org/officeDocument/2006/relationships/slide" Target="/ppt/slides/slide3.xml" Id="R82ccd5df9ca1422a" /><Relationship Type="http://schemas.openxmlformats.org/officeDocument/2006/relationships/slide" Target="/ppt/slides/slide4.xml" Id="R795e07612c904b5c" /><Relationship Type="http://schemas.openxmlformats.org/officeDocument/2006/relationships/slide" Target="/ppt/slides/slide5.xml" Id="R999e143d13b44fda" /><Relationship Type="http://schemas.openxmlformats.org/officeDocument/2006/relationships/slide" Target="/ppt/slides/slide6.xml" Id="Rc991977bb1b0433b" /><Relationship Type="http://schemas.openxmlformats.org/officeDocument/2006/relationships/slide" Target="/ppt/slides/slide7.xml" Id="R0715117547af47d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4dab2c0da54fd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6bfef89d5f4e65" /><Relationship Type="http://schemas.openxmlformats.org/officeDocument/2006/relationships/theme" Target="/ppt/slideMasters/theme/theme1.xml" Id="R95aa2816266d40b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86bfef89d5f4e6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583c2db07c4e1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17e56704584c1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8a99b8a2ea4f7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330bf465fa4d1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edea1c2ffa468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c95120f1f54ce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4fb0601e4449f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EIRIK TRÆDAL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EIRIK TRÆDAL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EIRIK TRÆDAL AS ble etablert [år] og holder til i Haugsvær.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EIRIK TRÆDAL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EIRIK TRÆDAL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EIRIK TRÆDAL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1 407 403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54 408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41 622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471 836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742 885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EIRIK TRÆDAL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TRÆDAL EIRIK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EIRIK TRÆDAL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Eirik Trædal, Solheimsneset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5983 Haugsvær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928 030 555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EIRIK TRÆDAL AS</a:t>
            </a:r>
          </a:p>
        </p:txBody>
      </p:sp>
    </p:spTree>
  </p:cSld>
  <p:clrMapOvr>
    <a:masterClrMapping xmlns:a="http://schemas.openxmlformats.org/drawingml/2006/main"/>
  </p:clrMapOvr>
</p:sld>
</file>