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5c85f11fd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4069e25a3424f"/>
  </p:sldMasterIdLst>
  <p:sldIdLst>
    <p:sldId xmlns:r="http://schemas.openxmlformats.org/officeDocument/2006/relationships" id="256" r:id="Rb4f72e68738a471b"/>
    <p:sldId xmlns:r="http://schemas.openxmlformats.org/officeDocument/2006/relationships" id="257" r:id="Raecd3ac72c8e4115"/>
    <p:sldId xmlns:r="http://schemas.openxmlformats.org/officeDocument/2006/relationships" id="258" r:id="R7f2266498f74483b"/>
    <p:sldId xmlns:r="http://schemas.openxmlformats.org/officeDocument/2006/relationships" id="259" r:id="R6fbbc563c1a24aec"/>
    <p:sldId xmlns:r="http://schemas.openxmlformats.org/officeDocument/2006/relationships" id="260" r:id="Rd12b48c2924c49bc"/>
    <p:sldId xmlns:r="http://schemas.openxmlformats.org/officeDocument/2006/relationships" id="261" r:id="R98610513003e47f5"/>
    <p:sldId xmlns:r="http://schemas.openxmlformats.org/officeDocument/2006/relationships" id="262" r:id="R3a593ff9d567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4069e25a3424f" /><Relationship Type="http://schemas.openxmlformats.org/officeDocument/2006/relationships/slide" Target="/ppt/slides/slide1.xml" Id="Rb4f72e68738a471b" /><Relationship Type="http://schemas.openxmlformats.org/officeDocument/2006/relationships/slide" Target="/ppt/slides/slide2.xml" Id="Raecd3ac72c8e4115" /><Relationship Type="http://schemas.openxmlformats.org/officeDocument/2006/relationships/slide" Target="/ppt/slides/slide3.xml" Id="R7f2266498f74483b" /><Relationship Type="http://schemas.openxmlformats.org/officeDocument/2006/relationships/slide" Target="/ppt/slides/slide4.xml" Id="R6fbbc563c1a24aec" /><Relationship Type="http://schemas.openxmlformats.org/officeDocument/2006/relationships/slide" Target="/ppt/slides/slide5.xml" Id="Rd12b48c2924c49bc" /><Relationship Type="http://schemas.openxmlformats.org/officeDocument/2006/relationships/slide" Target="/ppt/slides/slide6.xml" Id="R98610513003e47f5" /><Relationship Type="http://schemas.openxmlformats.org/officeDocument/2006/relationships/slide" Target="/ppt/slides/slide7.xml" Id="R3a593ff9d567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e8db56c3c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b76d2fdca4dbc" /><Relationship Type="http://schemas.openxmlformats.org/officeDocument/2006/relationships/theme" Target="/ppt/slideMasters/theme/theme1.xml" Id="R57d06a4f23cc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b76d2fdca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f5f526aab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8923df00b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496399776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18270bfb3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92eb1fe39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4b3d5dfd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4116719fb42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313 500 000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313 510 000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EIVINDSSØN ASTRUP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Pactum AS, 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928 032 337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STOREHORN AS</a:t>
            </a:r>
          </a:p>
        </p:txBody>
      </p:sp>
    </p:spTree>
  </p:cSld>
  <p:clrMapOvr>
    <a:masterClrMapping xmlns:a="http://schemas.openxmlformats.org/drawingml/2006/main"/>
  </p:clrMapOvr>
</p:sld>
</file>