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7195b821ca41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ccc6892eb44159"/>
  </p:sldMasterIdLst>
  <p:sldIdLst>
    <p:sldId xmlns:r="http://schemas.openxmlformats.org/officeDocument/2006/relationships" id="256" r:id="Re7e98cfdb47a4c3b"/>
    <p:sldId xmlns:r="http://schemas.openxmlformats.org/officeDocument/2006/relationships" id="257" r:id="R8b9e81cf89034a31"/>
    <p:sldId xmlns:r="http://schemas.openxmlformats.org/officeDocument/2006/relationships" id="258" r:id="Rd048a07723fa4a11"/>
    <p:sldId xmlns:r="http://schemas.openxmlformats.org/officeDocument/2006/relationships" id="259" r:id="R78879bd30de54cb9"/>
    <p:sldId xmlns:r="http://schemas.openxmlformats.org/officeDocument/2006/relationships" id="260" r:id="Re07a9046fb5645a5"/>
    <p:sldId xmlns:r="http://schemas.openxmlformats.org/officeDocument/2006/relationships" id="261" r:id="R67dcf33161094049"/>
    <p:sldId xmlns:r="http://schemas.openxmlformats.org/officeDocument/2006/relationships" id="262" r:id="R833ba669478040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cc6892eb44159" /><Relationship Type="http://schemas.openxmlformats.org/officeDocument/2006/relationships/slide" Target="/ppt/slides/slide1.xml" Id="Re7e98cfdb47a4c3b" /><Relationship Type="http://schemas.openxmlformats.org/officeDocument/2006/relationships/slide" Target="/ppt/slides/slide2.xml" Id="R8b9e81cf89034a31" /><Relationship Type="http://schemas.openxmlformats.org/officeDocument/2006/relationships/slide" Target="/ppt/slides/slide3.xml" Id="Rd048a07723fa4a11" /><Relationship Type="http://schemas.openxmlformats.org/officeDocument/2006/relationships/slide" Target="/ppt/slides/slide4.xml" Id="R78879bd30de54cb9" /><Relationship Type="http://schemas.openxmlformats.org/officeDocument/2006/relationships/slide" Target="/ppt/slides/slide5.xml" Id="Re07a9046fb5645a5" /><Relationship Type="http://schemas.openxmlformats.org/officeDocument/2006/relationships/slide" Target="/ppt/slides/slide6.xml" Id="R67dcf33161094049" /><Relationship Type="http://schemas.openxmlformats.org/officeDocument/2006/relationships/slide" Target="/ppt/slides/slide7.xml" Id="R833ba669478040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d20c4a846841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c39b90c9145b8" /><Relationship Type="http://schemas.openxmlformats.org/officeDocument/2006/relationships/theme" Target="/ppt/slideMasters/theme/theme1.xml" Id="R5e9829046c9641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cc39b90c9145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9f14795cd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03126a3a448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dac27410040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06f7da1024c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8d4d4d7184e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97d7f6c8147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9c7f0aeac48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VESLEBOTN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VESLEBOTN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VESLEBOTN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VESLEBOTN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VESLEBOTN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VESLEBOTN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−2 917 068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−2 926 978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−2 455 466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329 948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339 858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VESLEBOTN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SURFSIDE HOLDING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SURFSIDE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VESLEBOTN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928 032 345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VESLEBOTN AS</a:t>
            </a:r>
          </a:p>
        </p:txBody>
      </p:sp>
    </p:spTree>
  </p:cSld>
  <p:clrMapOvr>
    <a:masterClrMapping xmlns:a="http://schemas.openxmlformats.org/drawingml/2006/main"/>
  </p:clrMapOvr>
</p:sld>
</file>