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6fc1c7bfe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6aff7d4324392"/>
  </p:sldMasterIdLst>
  <p:sldIdLst>
    <p:sldId xmlns:r="http://schemas.openxmlformats.org/officeDocument/2006/relationships" id="256" r:id="Reb01e296efdb4857"/>
    <p:sldId xmlns:r="http://schemas.openxmlformats.org/officeDocument/2006/relationships" id="257" r:id="R930de858abd34a0a"/>
    <p:sldId xmlns:r="http://schemas.openxmlformats.org/officeDocument/2006/relationships" id="258" r:id="Rfb9dd60f193c42aa"/>
    <p:sldId xmlns:r="http://schemas.openxmlformats.org/officeDocument/2006/relationships" id="259" r:id="Rc3bdefb9453d4982"/>
    <p:sldId xmlns:r="http://schemas.openxmlformats.org/officeDocument/2006/relationships" id="260" r:id="R85b070d6f370483a"/>
    <p:sldId xmlns:r="http://schemas.openxmlformats.org/officeDocument/2006/relationships" id="261" r:id="R9ae5b40d06e04919"/>
    <p:sldId xmlns:r="http://schemas.openxmlformats.org/officeDocument/2006/relationships" id="262" r:id="R4c105ee4cb24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6aff7d4324392" /><Relationship Type="http://schemas.openxmlformats.org/officeDocument/2006/relationships/slide" Target="/ppt/slides/slide1.xml" Id="Reb01e296efdb4857" /><Relationship Type="http://schemas.openxmlformats.org/officeDocument/2006/relationships/slide" Target="/ppt/slides/slide2.xml" Id="R930de858abd34a0a" /><Relationship Type="http://schemas.openxmlformats.org/officeDocument/2006/relationships/slide" Target="/ppt/slides/slide3.xml" Id="Rfb9dd60f193c42aa" /><Relationship Type="http://schemas.openxmlformats.org/officeDocument/2006/relationships/slide" Target="/ppt/slides/slide4.xml" Id="Rc3bdefb9453d4982" /><Relationship Type="http://schemas.openxmlformats.org/officeDocument/2006/relationships/slide" Target="/ppt/slides/slide5.xml" Id="R85b070d6f370483a" /><Relationship Type="http://schemas.openxmlformats.org/officeDocument/2006/relationships/slide" Target="/ppt/slides/slide6.xml" Id="R9ae5b40d06e04919" /><Relationship Type="http://schemas.openxmlformats.org/officeDocument/2006/relationships/slide" Target="/ppt/slides/slide7.xml" Id="R4c105ee4cb24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220d50da9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df3902a44f16" /><Relationship Type="http://schemas.openxmlformats.org/officeDocument/2006/relationships/theme" Target="/ppt/slideMasters/theme/theme1.xml" Id="Rae89a95df147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8df3902a4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5785fece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ff05797fc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bdd98b90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663098bc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39cb89cb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ee009eac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114efb7f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VESLEHORN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EIVINDSSØN ASTRUP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Pactum AS,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928 032 353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