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c9258e2d3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765201197428a"/>
  </p:sldMasterIdLst>
  <p:sldIdLst>
    <p:sldId xmlns:r="http://schemas.openxmlformats.org/officeDocument/2006/relationships" id="256" r:id="R50a36dec5eca48eb"/>
    <p:sldId xmlns:r="http://schemas.openxmlformats.org/officeDocument/2006/relationships" id="257" r:id="Re621ace20bdb4253"/>
    <p:sldId xmlns:r="http://schemas.openxmlformats.org/officeDocument/2006/relationships" id="258" r:id="R59812f15940b4084"/>
    <p:sldId xmlns:r="http://schemas.openxmlformats.org/officeDocument/2006/relationships" id="259" r:id="R08bf1f4baded4699"/>
    <p:sldId xmlns:r="http://schemas.openxmlformats.org/officeDocument/2006/relationships" id="260" r:id="Rd95fb922064646fe"/>
    <p:sldId xmlns:r="http://schemas.openxmlformats.org/officeDocument/2006/relationships" id="261" r:id="R10274fe61d624a1a"/>
    <p:sldId xmlns:r="http://schemas.openxmlformats.org/officeDocument/2006/relationships" id="262" r:id="R301873576083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765201197428a" /><Relationship Type="http://schemas.openxmlformats.org/officeDocument/2006/relationships/slide" Target="/ppt/slides/slide1.xml" Id="R50a36dec5eca48eb" /><Relationship Type="http://schemas.openxmlformats.org/officeDocument/2006/relationships/slide" Target="/ppt/slides/slide2.xml" Id="Re621ace20bdb4253" /><Relationship Type="http://schemas.openxmlformats.org/officeDocument/2006/relationships/slide" Target="/ppt/slides/slide3.xml" Id="R59812f15940b4084" /><Relationship Type="http://schemas.openxmlformats.org/officeDocument/2006/relationships/slide" Target="/ppt/slides/slide4.xml" Id="R08bf1f4baded4699" /><Relationship Type="http://schemas.openxmlformats.org/officeDocument/2006/relationships/slide" Target="/ppt/slides/slide5.xml" Id="Rd95fb922064646fe" /><Relationship Type="http://schemas.openxmlformats.org/officeDocument/2006/relationships/slide" Target="/ppt/slides/slide6.xml" Id="R10274fe61d624a1a" /><Relationship Type="http://schemas.openxmlformats.org/officeDocument/2006/relationships/slide" Target="/ppt/slides/slide7.xml" Id="R301873576083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b69c657c7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dbf2bbda4c4c" /><Relationship Type="http://schemas.openxmlformats.org/officeDocument/2006/relationships/theme" Target="/ppt/slideMasters/theme/theme1.xml" Id="Rc175ab7e3175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3dbf2bbda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51e7e158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39a79415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9c79e214e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f5282957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2a23e775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61fb3ce5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6e75e8e5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MOBERG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UTVIKLING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14 795 889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Moberg, Øvreveien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928 032 469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UTVIKLING AS</a:t>
            </a:r>
          </a:p>
        </p:txBody>
      </p:sp>
    </p:spTree>
  </p:cSld>
  <p:clrMapOvr>
    <a:masterClrMapping xmlns:a="http://schemas.openxmlformats.org/drawingml/2006/main"/>
  </p:clrMapOvr>
</p:sld>
</file>