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673b885bfb4b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a95e6e2b9f426e"/>
  </p:sldMasterIdLst>
  <p:sldIdLst>
    <p:sldId xmlns:r="http://schemas.openxmlformats.org/officeDocument/2006/relationships" id="256" r:id="Rc9d8805ef9984617"/>
    <p:sldId xmlns:r="http://schemas.openxmlformats.org/officeDocument/2006/relationships" id="257" r:id="R73bcb4c527634832"/>
    <p:sldId xmlns:r="http://schemas.openxmlformats.org/officeDocument/2006/relationships" id="258" r:id="Rcf69317f15dd4569"/>
    <p:sldId xmlns:r="http://schemas.openxmlformats.org/officeDocument/2006/relationships" id="259" r:id="R4cdad0f65c8a431f"/>
    <p:sldId xmlns:r="http://schemas.openxmlformats.org/officeDocument/2006/relationships" id="260" r:id="R9eeb9b408d554d6c"/>
    <p:sldId xmlns:r="http://schemas.openxmlformats.org/officeDocument/2006/relationships" id="261" r:id="R3e0ee0b753264594"/>
    <p:sldId xmlns:r="http://schemas.openxmlformats.org/officeDocument/2006/relationships" id="262" r:id="R4fa0fdfe978b40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a95e6e2b9f426e" /><Relationship Type="http://schemas.openxmlformats.org/officeDocument/2006/relationships/slide" Target="/ppt/slides/slide1.xml" Id="Rc9d8805ef9984617" /><Relationship Type="http://schemas.openxmlformats.org/officeDocument/2006/relationships/slide" Target="/ppt/slides/slide2.xml" Id="R73bcb4c527634832" /><Relationship Type="http://schemas.openxmlformats.org/officeDocument/2006/relationships/slide" Target="/ppt/slides/slide3.xml" Id="Rcf69317f15dd4569" /><Relationship Type="http://schemas.openxmlformats.org/officeDocument/2006/relationships/slide" Target="/ppt/slides/slide4.xml" Id="R4cdad0f65c8a431f" /><Relationship Type="http://schemas.openxmlformats.org/officeDocument/2006/relationships/slide" Target="/ppt/slides/slide5.xml" Id="R9eeb9b408d554d6c" /><Relationship Type="http://schemas.openxmlformats.org/officeDocument/2006/relationships/slide" Target="/ppt/slides/slide6.xml" Id="R3e0ee0b753264594" /><Relationship Type="http://schemas.openxmlformats.org/officeDocument/2006/relationships/slide" Target="/ppt/slides/slide7.xml" Id="R4fa0fdfe978b40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4cf7d5d81340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ea9c1e1f04032" /><Relationship Type="http://schemas.openxmlformats.org/officeDocument/2006/relationships/theme" Target="/ppt/slideMasters/theme/theme1.xml" Id="R622ba118d59447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6ea9c1e1f040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f49e0be5d43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464434a0342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03c4e3b404c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a7ac691274f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4c108ade642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b40f9509f49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0c8611d324f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OVIV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OVIV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−161 528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5 764 933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187 690 975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188 683 816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928 032 841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OVIV AS</a:t>
            </a:r>
          </a:p>
        </p:txBody>
      </p:sp>
    </p:spTree>
  </p:cSld>
  <p:clrMapOvr>
    <a:masterClrMapping xmlns:a="http://schemas.openxmlformats.org/drawingml/2006/main"/>
  </p:clrMapOvr>
</p:sld>
</file>