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a52d6f811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84780e39b4384"/>
  </p:sldMasterIdLst>
  <p:sldIdLst>
    <p:sldId xmlns:r="http://schemas.openxmlformats.org/officeDocument/2006/relationships" id="256" r:id="R616266328d7448cb"/>
    <p:sldId xmlns:r="http://schemas.openxmlformats.org/officeDocument/2006/relationships" id="257" r:id="R93462ffae73241b4"/>
    <p:sldId xmlns:r="http://schemas.openxmlformats.org/officeDocument/2006/relationships" id="258" r:id="Rd17cf88cd5b64ed1"/>
    <p:sldId xmlns:r="http://schemas.openxmlformats.org/officeDocument/2006/relationships" id="259" r:id="R606cfa2654964534"/>
    <p:sldId xmlns:r="http://schemas.openxmlformats.org/officeDocument/2006/relationships" id="260" r:id="Ra39e539508b5470e"/>
    <p:sldId xmlns:r="http://schemas.openxmlformats.org/officeDocument/2006/relationships" id="261" r:id="R865ac089d2e74b93"/>
    <p:sldId xmlns:r="http://schemas.openxmlformats.org/officeDocument/2006/relationships" id="262" r:id="Rbff0bcb513c5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84780e39b4384" /><Relationship Type="http://schemas.openxmlformats.org/officeDocument/2006/relationships/slide" Target="/ppt/slides/slide1.xml" Id="R616266328d7448cb" /><Relationship Type="http://schemas.openxmlformats.org/officeDocument/2006/relationships/slide" Target="/ppt/slides/slide2.xml" Id="R93462ffae73241b4" /><Relationship Type="http://schemas.openxmlformats.org/officeDocument/2006/relationships/slide" Target="/ppt/slides/slide3.xml" Id="Rd17cf88cd5b64ed1" /><Relationship Type="http://schemas.openxmlformats.org/officeDocument/2006/relationships/slide" Target="/ppt/slides/slide4.xml" Id="R606cfa2654964534" /><Relationship Type="http://schemas.openxmlformats.org/officeDocument/2006/relationships/slide" Target="/ppt/slides/slide5.xml" Id="Ra39e539508b5470e" /><Relationship Type="http://schemas.openxmlformats.org/officeDocument/2006/relationships/slide" Target="/ppt/slides/slide6.xml" Id="R865ac089d2e74b93" /><Relationship Type="http://schemas.openxmlformats.org/officeDocument/2006/relationships/slide" Target="/ppt/slides/slide7.xml" Id="Rbff0bcb513c5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c1d1db944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b271c4d143d9" /><Relationship Type="http://schemas.openxmlformats.org/officeDocument/2006/relationships/theme" Target="/ppt/slideMasters/theme/theme1.xml" Id="Rf1676411ff12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6b271c4d1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5e788093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e930ba71c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13708af3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5a454b0b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3b26381c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fefcff10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104095c7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SANDØY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BYGGSERVICE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10 490 199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 SANDØY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57H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12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oyvind@sandoybyggservice.no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sandoybyggservice.no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928 034 887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BYGGSERVICE AS</a:t>
            </a:r>
          </a:p>
        </p:txBody>
      </p:sp>
    </p:spTree>
  </p:cSld>
  <p:clrMapOvr>
    <a:masterClrMapping xmlns:a="http://schemas.openxmlformats.org/drawingml/2006/main"/>
  </p:clrMapOvr>
</p:sld>
</file>