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b899081e74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580f8ea09346d7"/>
  </p:sldMasterIdLst>
  <p:sldIdLst>
    <p:sldId xmlns:r="http://schemas.openxmlformats.org/officeDocument/2006/relationships" id="256" r:id="Raef1efaa6fe740d3"/>
    <p:sldId xmlns:r="http://schemas.openxmlformats.org/officeDocument/2006/relationships" id="257" r:id="R3d9a6d1efddb406e"/>
    <p:sldId xmlns:r="http://schemas.openxmlformats.org/officeDocument/2006/relationships" id="258" r:id="R0d2f51e4069c4cce"/>
    <p:sldId xmlns:r="http://schemas.openxmlformats.org/officeDocument/2006/relationships" id="259" r:id="Ra3d722baa4e04f66"/>
    <p:sldId xmlns:r="http://schemas.openxmlformats.org/officeDocument/2006/relationships" id="260" r:id="R15335c6d99484797"/>
    <p:sldId xmlns:r="http://schemas.openxmlformats.org/officeDocument/2006/relationships" id="261" r:id="R242a3e8b655941ea"/>
    <p:sldId xmlns:r="http://schemas.openxmlformats.org/officeDocument/2006/relationships" id="262" r:id="R67098d9aa3bc42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80f8ea09346d7" /><Relationship Type="http://schemas.openxmlformats.org/officeDocument/2006/relationships/slide" Target="/ppt/slides/slide1.xml" Id="Raef1efaa6fe740d3" /><Relationship Type="http://schemas.openxmlformats.org/officeDocument/2006/relationships/slide" Target="/ppt/slides/slide2.xml" Id="R3d9a6d1efddb406e" /><Relationship Type="http://schemas.openxmlformats.org/officeDocument/2006/relationships/slide" Target="/ppt/slides/slide3.xml" Id="R0d2f51e4069c4cce" /><Relationship Type="http://schemas.openxmlformats.org/officeDocument/2006/relationships/slide" Target="/ppt/slides/slide4.xml" Id="Ra3d722baa4e04f66" /><Relationship Type="http://schemas.openxmlformats.org/officeDocument/2006/relationships/slide" Target="/ppt/slides/slide5.xml" Id="R15335c6d99484797" /><Relationship Type="http://schemas.openxmlformats.org/officeDocument/2006/relationships/slide" Target="/ppt/slides/slide6.xml" Id="R242a3e8b655941ea" /><Relationship Type="http://schemas.openxmlformats.org/officeDocument/2006/relationships/slide" Target="/ppt/slides/slide7.xml" Id="R67098d9aa3bc42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0590157fc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281fe9a444fab" /><Relationship Type="http://schemas.openxmlformats.org/officeDocument/2006/relationships/theme" Target="/ppt/slideMasters/theme/theme1.xml" Id="R390659c52ceb4f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d281fe9a444f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3a551afda4a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0976c38504d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0bdeaea024d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2ed30373245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afbeafa9749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5233e81f342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0f66e3a5843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 STRØMME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STRØMME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STRØMME INVEST AS ble etablert [år] og holder til i Kaupanger.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STRØMME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STRØMME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STRØMME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1 402 132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4 082 174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4 821 545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STRØMME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STRØMME HANNE SOFIE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STRØMME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Kolmilevegen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6854 Kaupanger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928 037 924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STRØMME INVEST AS</a:t>
            </a:r>
          </a:p>
        </p:txBody>
      </p:sp>
    </p:spTree>
  </p:cSld>
  <p:clrMapOvr>
    <a:masterClrMapping xmlns:a="http://schemas.openxmlformats.org/drawingml/2006/main"/>
  </p:clrMapOvr>
</p:sld>
</file>