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535a40032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610c8a4334f2b"/>
  </p:sldMasterIdLst>
  <p:sldIdLst>
    <p:sldId xmlns:r="http://schemas.openxmlformats.org/officeDocument/2006/relationships" id="256" r:id="Rbb5e4962bbb946e8"/>
    <p:sldId xmlns:r="http://schemas.openxmlformats.org/officeDocument/2006/relationships" id="257" r:id="Rca82bca14f8f4ab1"/>
    <p:sldId xmlns:r="http://schemas.openxmlformats.org/officeDocument/2006/relationships" id="258" r:id="R56a96ce8c47f46d3"/>
    <p:sldId xmlns:r="http://schemas.openxmlformats.org/officeDocument/2006/relationships" id="259" r:id="Rdf81c58a7554404b"/>
    <p:sldId xmlns:r="http://schemas.openxmlformats.org/officeDocument/2006/relationships" id="260" r:id="R839c491d3c854be7"/>
    <p:sldId xmlns:r="http://schemas.openxmlformats.org/officeDocument/2006/relationships" id="261" r:id="R2a743e4821d44e4f"/>
    <p:sldId xmlns:r="http://schemas.openxmlformats.org/officeDocument/2006/relationships" id="262" r:id="Ra5bc04ff76ce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610c8a4334f2b" /><Relationship Type="http://schemas.openxmlformats.org/officeDocument/2006/relationships/slide" Target="/ppt/slides/slide1.xml" Id="Rbb5e4962bbb946e8" /><Relationship Type="http://schemas.openxmlformats.org/officeDocument/2006/relationships/slide" Target="/ppt/slides/slide2.xml" Id="Rca82bca14f8f4ab1" /><Relationship Type="http://schemas.openxmlformats.org/officeDocument/2006/relationships/slide" Target="/ppt/slides/slide3.xml" Id="R56a96ce8c47f46d3" /><Relationship Type="http://schemas.openxmlformats.org/officeDocument/2006/relationships/slide" Target="/ppt/slides/slide4.xml" Id="Rdf81c58a7554404b" /><Relationship Type="http://schemas.openxmlformats.org/officeDocument/2006/relationships/slide" Target="/ppt/slides/slide5.xml" Id="R839c491d3c854be7" /><Relationship Type="http://schemas.openxmlformats.org/officeDocument/2006/relationships/slide" Target="/ppt/slides/slide6.xml" Id="R2a743e4821d44e4f" /><Relationship Type="http://schemas.openxmlformats.org/officeDocument/2006/relationships/slide" Target="/ppt/slides/slide7.xml" Id="Ra5bc04ff76ce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e8b07ed18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f1dcc47944e8f" /><Relationship Type="http://schemas.openxmlformats.org/officeDocument/2006/relationships/theme" Target="/ppt/slideMasters/theme/theme1.xml" Id="R3bd34d877131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f1dcc4794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a416bc86041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55babb1d6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ddd00e27f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e9f295443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d8f5de46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24eabc49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d26092df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12 425 867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12 928 673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 OLAV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Nydal, Nordre Løkkevei 11J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928 047 075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AS</a:t>
            </a:r>
          </a:p>
        </p:txBody>
      </p:sp>
    </p:spTree>
  </p:cSld>
  <p:clrMapOvr>
    <a:masterClrMapping xmlns:a="http://schemas.openxmlformats.org/drawingml/2006/main"/>
  </p:clrMapOvr>
</p:sld>
</file>