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6e9b0aba4b42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9a93d0666a4fbc"/>
  </p:sldMasterIdLst>
  <p:sldIdLst>
    <p:sldId xmlns:r="http://schemas.openxmlformats.org/officeDocument/2006/relationships" id="256" r:id="R4dffa967e28f4c51"/>
    <p:sldId xmlns:r="http://schemas.openxmlformats.org/officeDocument/2006/relationships" id="257" r:id="Rd3973176fecf45a5"/>
    <p:sldId xmlns:r="http://schemas.openxmlformats.org/officeDocument/2006/relationships" id="258" r:id="Ra6c5b6245c7e4966"/>
    <p:sldId xmlns:r="http://schemas.openxmlformats.org/officeDocument/2006/relationships" id="259" r:id="Rb981dc4ec3b84dd2"/>
    <p:sldId xmlns:r="http://schemas.openxmlformats.org/officeDocument/2006/relationships" id="260" r:id="Red4ed4b643e04d1a"/>
    <p:sldId xmlns:r="http://schemas.openxmlformats.org/officeDocument/2006/relationships" id="261" r:id="R68d7671d814b4f27"/>
    <p:sldId xmlns:r="http://schemas.openxmlformats.org/officeDocument/2006/relationships" id="262" r:id="R3592920f57b642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9a93d0666a4fbc" /><Relationship Type="http://schemas.openxmlformats.org/officeDocument/2006/relationships/slide" Target="/ppt/slides/slide1.xml" Id="R4dffa967e28f4c51" /><Relationship Type="http://schemas.openxmlformats.org/officeDocument/2006/relationships/slide" Target="/ppt/slides/slide2.xml" Id="Rd3973176fecf45a5" /><Relationship Type="http://schemas.openxmlformats.org/officeDocument/2006/relationships/slide" Target="/ppt/slides/slide3.xml" Id="Ra6c5b6245c7e4966" /><Relationship Type="http://schemas.openxmlformats.org/officeDocument/2006/relationships/slide" Target="/ppt/slides/slide4.xml" Id="Rb981dc4ec3b84dd2" /><Relationship Type="http://schemas.openxmlformats.org/officeDocument/2006/relationships/slide" Target="/ppt/slides/slide5.xml" Id="Red4ed4b643e04d1a" /><Relationship Type="http://schemas.openxmlformats.org/officeDocument/2006/relationships/slide" Target="/ppt/slides/slide6.xml" Id="R68d7671d814b4f27" /><Relationship Type="http://schemas.openxmlformats.org/officeDocument/2006/relationships/slide" Target="/ppt/slides/slide7.xml" Id="R3592920f57b642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9aa1f6759540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f27d694d64a44" /><Relationship Type="http://schemas.openxmlformats.org/officeDocument/2006/relationships/theme" Target="/ppt/slideMasters/theme/theme1.xml" Id="Rfe295957ba2c44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5f27d694d64a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9dd01362f42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abded920040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c8187211c44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e5300b4824e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0dad4602444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69e64cb4e4f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11c6a694a40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ANDRE SUNDE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SUNDE AS ble etablert [år] og holder til i Knarrevik.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221 010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4 544 151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4 801 789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Godalsvegen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5355 Knarrevik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928 047 237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 SUNDE AS</a:t>
            </a:r>
          </a:p>
        </p:txBody>
      </p:sp>
    </p:spTree>
  </p:cSld>
  <p:clrMapOvr>
    <a:masterClrMapping xmlns:a="http://schemas.openxmlformats.org/drawingml/2006/main"/>
  </p:clrMapOvr>
</p:sld>
</file>