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edd56db65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4577db8af4dc1"/>
  </p:sldMasterIdLst>
  <p:sldIdLst>
    <p:sldId xmlns:r="http://schemas.openxmlformats.org/officeDocument/2006/relationships" id="256" r:id="R145d06391b0c41db"/>
    <p:sldId xmlns:r="http://schemas.openxmlformats.org/officeDocument/2006/relationships" id="257" r:id="R9fbe527d79fe463b"/>
    <p:sldId xmlns:r="http://schemas.openxmlformats.org/officeDocument/2006/relationships" id="258" r:id="R8e74355361b74625"/>
    <p:sldId xmlns:r="http://schemas.openxmlformats.org/officeDocument/2006/relationships" id="259" r:id="R7a785f9472a44728"/>
    <p:sldId xmlns:r="http://schemas.openxmlformats.org/officeDocument/2006/relationships" id="260" r:id="R726c40c222de4f53"/>
    <p:sldId xmlns:r="http://schemas.openxmlformats.org/officeDocument/2006/relationships" id="261" r:id="R4c7dc0b1069a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4577db8af4dc1" /><Relationship Type="http://schemas.openxmlformats.org/officeDocument/2006/relationships/slide" Target="/ppt/slides/slide1.xml" Id="R145d06391b0c41db" /><Relationship Type="http://schemas.openxmlformats.org/officeDocument/2006/relationships/slide" Target="/ppt/slides/slide2.xml" Id="R9fbe527d79fe463b" /><Relationship Type="http://schemas.openxmlformats.org/officeDocument/2006/relationships/slide" Target="/ppt/slides/slide3.xml" Id="R8e74355361b74625" /><Relationship Type="http://schemas.openxmlformats.org/officeDocument/2006/relationships/slide" Target="/ppt/slides/slide4.xml" Id="R7a785f9472a44728" /><Relationship Type="http://schemas.openxmlformats.org/officeDocument/2006/relationships/slide" Target="/ppt/slides/slide5.xml" Id="R726c40c222de4f53" /><Relationship Type="http://schemas.openxmlformats.org/officeDocument/2006/relationships/slide" Target="/ppt/slides/slide6.xml" Id="R4c7dc0b1069a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91854fd4c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765084bd349c8" /><Relationship Type="http://schemas.openxmlformats.org/officeDocument/2006/relationships/theme" Target="/ppt/slideMasters/theme/theme1.xml" Id="R768f0e14778d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765084bd3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560da50c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285bbca1a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18239ea26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ecd88af38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70d9c3e4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fe7422f6e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VÅGE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VÅGE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VÅGE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VÅGE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VÅGE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VÅGE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523 854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VÅGE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Kulen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928 047 261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VÅGE AS</a:t>
            </a:r>
          </a:p>
        </p:txBody>
      </p:sp>
    </p:spTree>
  </p:cSld>
  <p:clrMapOvr>
    <a:masterClrMapping xmlns:a="http://schemas.openxmlformats.org/drawingml/2006/main"/>
  </p:clrMapOvr>
</p:sld>
</file>