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8be9f66ffc4d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92cf081f342ba"/>
  </p:sldMasterIdLst>
  <p:sldIdLst>
    <p:sldId xmlns:r="http://schemas.openxmlformats.org/officeDocument/2006/relationships" id="256" r:id="R65a0887686cc449e"/>
    <p:sldId xmlns:r="http://schemas.openxmlformats.org/officeDocument/2006/relationships" id="257" r:id="Rf7d5d16486f74bfa"/>
    <p:sldId xmlns:r="http://schemas.openxmlformats.org/officeDocument/2006/relationships" id="258" r:id="Re68caba649754bd1"/>
    <p:sldId xmlns:r="http://schemas.openxmlformats.org/officeDocument/2006/relationships" id="259" r:id="R981578c2c01c4447"/>
    <p:sldId xmlns:r="http://schemas.openxmlformats.org/officeDocument/2006/relationships" id="260" r:id="R48c5b327051b4c37"/>
    <p:sldId xmlns:r="http://schemas.openxmlformats.org/officeDocument/2006/relationships" id="261" r:id="R40e4cade507740d0"/>
    <p:sldId xmlns:r="http://schemas.openxmlformats.org/officeDocument/2006/relationships" id="262" r:id="R18d75d08d070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92cf081f342ba" /><Relationship Type="http://schemas.openxmlformats.org/officeDocument/2006/relationships/slide" Target="/ppt/slides/slide1.xml" Id="R65a0887686cc449e" /><Relationship Type="http://schemas.openxmlformats.org/officeDocument/2006/relationships/slide" Target="/ppt/slides/slide2.xml" Id="Rf7d5d16486f74bfa" /><Relationship Type="http://schemas.openxmlformats.org/officeDocument/2006/relationships/slide" Target="/ppt/slides/slide3.xml" Id="Re68caba649754bd1" /><Relationship Type="http://schemas.openxmlformats.org/officeDocument/2006/relationships/slide" Target="/ppt/slides/slide4.xml" Id="R981578c2c01c4447" /><Relationship Type="http://schemas.openxmlformats.org/officeDocument/2006/relationships/slide" Target="/ppt/slides/slide5.xml" Id="R48c5b327051b4c37" /><Relationship Type="http://schemas.openxmlformats.org/officeDocument/2006/relationships/slide" Target="/ppt/slides/slide6.xml" Id="R40e4cade507740d0" /><Relationship Type="http://schemas.openxmlformats.org/officeDocument/2006/relationships/slide" Target="/ppt/slides/slide7.xml" Id="R18d75d08d070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d9aad41e1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b08e0778462a" /><Relationship Type="http://schemas.openxmlformats.org/officeDocument/2006/relationships/theme" Target="/ppt/slideMasters/theme/theme1.xml" Id="R23f128b33a44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69b08e0778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2c657f95f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42c3d290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f5411f94f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1a26db27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405c50df41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bbde38e1f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c23091ccf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NYDAL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NYDAL AS ble etablert [år] og holder til i Flatraket.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10 348 768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11 067 975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NYDAL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Øvregardsbakkane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6717 Flatraket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928 047 318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NYDAL AS</a:t>
            </a:r>
          </a:p>
        </p:txBody>
      </p:sp>
    </p:spTree>
  </p:cSld>
  <p:clrMapOvr>
    <a:masterClrMapping xmlns:a="http://schemas.openxmlformats.org/drawingml/2006/main"/>
  </p:clrMapOvr>
</p:sld>
</file>