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5b6eaba1394e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32b788f7eb4734"/>
  </p:sldMasterIdLst>
  <p:sldIdLst>
    <p:sldId xmlns:r="http://schemas.openxmlformats.org/officeDocument/2006/relationships" id="256" r:id="R84cc6390492d499e"/>
    <p:sldId xmlns:r="http://schemas.openxmlformats.org/officeDocument/2006/relationships" id="257" r:id="R0a8c28141e194caa"/>
    <p:sldId xmlns:r="http://schemas.openxmlformats.org/officeDocument/2006/relationships" id="258" r:id="Reeb2ee495a6f431e"/>
    <p:sldId xmlns:r="http://schemas.openxmlformats.org/officeDocument/2006/relationships" id="259" r:id="R087aeb74f7bb4436"/>
    <p:sldId xmlns:r="http://schemas.openxmlformats.org/officeDocument/2006/relationships" id="260" r:id="R68af4c8efdc94e48"/>
    <p:sldId xmlns:r="http://schemas.openxmlformats.org/officeDocument/2006/relationships" id="261" r:id="Ra5383b01798f4ff4"/>
    <p:sldId xmlns:r="http://schemas.openxmlformats.org/officeDocument/2006/relationships" id="262" r:id="R6cb5739f0c4646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2b788f7eb4734" /><Relationship Type="http://schemas.openxmlformats.org/officeDocument/2006/relationships/slide" Target="/ppt/slides/slide1.xml" Id="R84cc6390492d499e" /><Relationship Type="http://schemas.openxmlformats.org/officeDocument/2006/relationships/slide" Target="/ppt/slides/slide2.xml" Id="R0a8c28141e194caa" /><Relationship Type="http://schemas.openxmlformats.org/officeDocument/2006/relationships/slide" Target="/ppt/slides/slide3.xml" Id="Reeb2ee495a6f431e" /><Relationship Type="http://schemas.openxmlformats.org/officeDocument/2006/relationships/slide" Target="/ppt/slides/slide4.xml" Id="R087aeb74f7bb4436" /><Relationship Type="http://schemas.openxmlformats.org/officeDocument/2006/relationships/slide" Target="/ppt/slides/slide5.xml" Id="R68af4c8efdc94e48" /><Relationship Type="http://schemas.openxmlformats.org/officeDocument/2006/relationships/slide" Target="/ppt/slides/slide6.xml" Id="Ra5383b01798f4ff4" /><Relationship Type="http://schemas.openxmlformats.org/officeDocument/2006/relationships/slide" Target="/ppt/slides/slide7.xml" Id="R6cb5739f0c4646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58b6444e74f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6c9b97522448c" /><Relationship Type="http://schemas.openxmlformats.org/officeDocument/2006/relationships/theme" Target="/ppt/slideMasters/theme/theme1.xml" Id="R9c2b0e503d294b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76c9b9752244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b79f639e446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8ca40122249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3e746f02e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ac6842f9849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f98c15e214c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bc37a55eb4b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c0f523c4d4c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R.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R.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6 560 760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40 670 495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44 549 496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 HELLAND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TR.H. INVEST II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Flyplassvegen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928 050 017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R. HOLDING AS</a:t>
            </a:r>
          </a:p>
        </p:txBody>
      </p:sp>
    </p:spTree>
  </p:cSld>
  <p:clrMapOvr>
    <a:masterClrMapping xmlns:a="http://schemas.openxmlformats.org/drawingml/2006/main"/>
  </p:clrMapOvr>
</p:sld>
</file>