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00dda735c84b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4aa90a695e47c2"/>
  </p:sldMasterIdLst>
  <p:sldIdLst>
    <p:sldId xmlns:r="http://schemas.openxmlformats.org/officeDocument/2006/relationships" id="256" r:id="R970c6c27381840e7"/>
    <p:sldId xmlns:r="http://schemas.openxmlformats.org/officeDocument/2006/relationships" id="257" r:id="R8cb627aaee2f4de5"/>
    <p:sldId xmlns:r="http://schemas.openxmlformats.org/officeDocument/2006/relationships" id="258" r:id="Rf4e58987f8534744"/>
    <p:sldId xmlns:r="http://schemas.openxmlformats.org/officeDocument/2006/relationships" id="259" r:id="Rb98db173ecb94464"/>
    <p:sldId xmlns:r="http://schemas.openxmlformats.org/officeDocument/2006/relationships" id="260" r:id="R239cc82c25d54cd9"/>
    <p:sldId xmlns:r="http://schemas.openxmlformats.org/officeDocument/2006/relationships" id="261" r:id="R3ae79a8a25604f99"/>
    <p:sldId xmlns:r="http://schemas.openxmlformats.org/officeDocument/2006/relationships" id="262" r:id="R9134a3f5b5134f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4aa90a695e47c2" /><Relationship Type="http://schemas.openxmlformats.org/officeDocument/2006/relationships/slide" Target="/ppt/slides/slide1.xml" Id="R970c6c27381840e7" /><Relationship Type="http://schemas.openxmlformats.org/officeDocument/2006/relationships/slide" Target="/ppt/slides/slide2.xml" Id="R8cb627aaee2f4de5" /><Relationship Type="http://schemas.openxmlformats.org/officeDocument/2006/relationships/slide" Target="/ppt/slides/slide3.xml" Id="Rf4e58987f8534744" /><Relationship Type="http://schemas.openxmlformats.org/officeDocument/2006/relationships/slide" Target="/ppt/slides/slide4.xml" Id="Rb98db173ecb94464" /><Relationship Type="http://schemas.openxmlformats.org/officeDocument/2006/relationships/slide" Target="/ppt/slides/slide5.xml" Id="R239cc82c25d54cd9" /><Relationship Type="http://schemas.openxmlformats.org/officeDocument/2006/relationships/slide" Target="/ppt/slides/slide6.xml" Id="R3ae79a8a25604f99" /><Relationship Type="http://schemas.openxmlformats.org/officeDocument/2006/relationships/slide" Target="/ppt/slides/slide7.xml" Id="R9134a3f5b5134f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cefe56e9542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4636afb6943e2" /><Relationship Type="http://schemas.openxmlformats.org/officeDocument/2006/relationships/theme" Target="/ppt/slideMasters/theme/theme1.xml" Id="R7122f229aeee4d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04636afb6943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666baf7d74b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5f82781b541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9793f0a7a4c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56f97b30e4e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6392307ee44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c61abe0b641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cda7321184e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DIGITAL FOKUS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FOKUS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DIGITAL FOKUS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FOKUS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FOKUS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FOKUS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1 208 297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197 226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FOKUS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PRESTATIVO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 INVESTERING LTD NUF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FOKUS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5523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928 050 637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FOKUS AS</a:t>
            </a:r>
          </a:p>
        </p:txBody>
      </p:sp>
    </p:spTree>
  </p:cSld>
  <p:clrMapOvr>
    <a:masterClrMapping xmlns:a="http://schemas.openxmlformats.org/drawingml/2006/main"/>
  </p:clrMapOvr>
</p:sld>
</file>