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e57239704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48b02c3804d1b"/>
  </p:sldMasterIdLst>
  <p:sldIdLst>
    <p:sldId xmlns:r="http://schemas.openxmlformats.org/officeDocument/2006/relationships" id="256" r:id="R22c8bc479f974b18"/>
    <p:sldId xmlns:r="http://schemas.openxmlformats.org/officeDocument/2006/relationships" id="257" r:id="Rf961299286254d7d"/>
    <p:sldId xmlns:r="http://schemas.openxmlformats.org/officeDocument/2006/relationships" id="258" r:id="R8c8adb0624e648b7"/>
    <p:sldId xmlns:r="http://schemas.openxmlformats.org/officeDocument/2006/relationships" id="259" r:id="R7263a1196e7c4463"/>
    <p:sldId xmlns:r="http://schemas.openxmlformats.org/officeDocument/2006/relationships" id="260" r:id="R31e25348146d40cb"/>
    <p:sldId xmlns:r="http://schemas.openxmlformats.org/officeDocument/2006/relationships" id="261" r:id="R3a70415cee554ec7"/>
    <p:sldId xmlns:r="http://schemas.openxmlformats.org/officeDocument/2006/relationships" id="262" r:id="Recf2677e4485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48b02c3804d1b" /><Relationship Type="http://schemas.openxmlformats.org/officeDocument/2006/relationships/slide" Target="/ppt/slides/slide1.xml" Id="R22c8bc479f974b18" /><Relationship Type="http://schemas.openxmlformats.org/officeDocument/2006/relationships/slide" Target="/ppt/slides/slide2.xml" Id="Rf961299286254d7d" /><Relationship Type="http://schemas.openxmlformats.org/officeDocument/2006/relationships/slide" Target="/ppt/slides/slide3.xml" Id="R8c8adb0624e648b7" /><Relationship Type="http://schemas.openxmlformats.org/officeDocument/2006/relationships/slide" Target="/ppt/slides/slide4.xml" Id="R7263a1196e7c4463" /><Relationship Type="http://schemas.openxmlformats.org/officeDocument/2006/relationships/slide" Target="/ppt/slides/slide5.xml" Id="R31e25348146d40cb" /><Relationship Type="http://schemas.openxmlformats.org/officeDocument/2006/relationships/slide" Target="/ppt/slides/slide6.xml" Id="R3a70415cee554ec7" /><Relationship Type="http://schemas.openxmlformats.org/officeDocument/2006/relationships/slide" Target="/ppt/slides/slide7.xml" Id="Recf2677e4485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cd39fa2e2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7e8b863af411e" /><Relationship Type="http://schemas.openxmlformats.org/officeDocument/2006/relationships/theme" Target="/ppt/slideMasters/theme/theme1.xml" Id="R22e59ec58924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7e8b863af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f49e4813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d55da898c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0b04c221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e6f9561f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9adbad3c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4ffdfd58f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8376b3e3c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HENSOF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3 217 195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GRANHEIM THOMAS HAUKLAND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928 051 145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HENSOF HOLDING AS</a:t>
            </a:r>
          </a:p>
        </p:txBody>
      </p:sp>
    </p:spTree>
  </p:cSld>
  <p:clrMapOvr>
    <a:masterClrMapping xmlns:a="http://schemas.openxmlformats.org/drawingml/2006/main"/>
  </p:clrMapOvr>
</p:sld>
</file>