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c41c61052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7c65134804d06"/>
  </p:sldMasterIdLst>
  <p:sldIdLst>
    <p:sldId xmlns:r="http://schemas.openxmlformats.org/officeDocument/2006/relationships" id="256" r:id="R2e55e60e23b74f86"/>
    <p:sldId xmlns:r="http://schemas.openxmlformats.org/officeDocument/2006/relationships" id="257" r:id="R9e82995e28de4b70"/>
    <p:sldId xmlns:r="http://schemas.openxmlformats.org/officeDocument/2006/relationships" id="258" r:id="R64f696bc9ac64bbf"/>
    <p:sldId xmlns:r="http://schemas.openxmlformats.org/officeDocument/2006/relationships" id="259" r:id="Rf09880ba9e5b41b3"/>
    <p:sldId xmlns:r="http://schemas.openxmlformats.org/officeDocument/2006/relationships" id="260" r:id="Ra78155e52355406a"/>
    <p:sldId xmlns:r="http://schemas.openxmlformats.org/officeDocument/2006/relationships" id="261" r:id="Re4e85dc2551247aa"/>
    <p:sldId xmlns:r="http://schemas.openxmlformats.org/officeDocument/2006/relationships" id="262" r:id="R3fb021862d29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7c65134804d06" /><Relationship Type="http://schemas.openxmlformats.org/officeDocument/2006/relationships/slide" Target="/ppt/slides/slide1.xml" Id="R2e55e60e23b74f86" /><Relationship Type="http://schemas.openxmlformats.org/officeDocument/2006/relationships/slide" Target="/ppt/slides/slide2.xml" Id="R9e82995e28de4b70" /><Relationship Type="http://schemas.openxmlformats.org/officeDocument/2006/relationships/slide" Target="/ppt/slides/slide3.xml" Id="R64f696bc9ac64bbf" /><Relationship Type="http://schemas.openxmlformats.org/officeDocument/2006/relationships/slide" Target="/ppt/slides/slide4.xml" Id="Rf09880ba9e5b41b3" /><Relationship Type="http://schemas.openxmlformats.org/officeDocument/2006/relationships/slide" Target="/ppt/slides/slide5.xml" Id="Ra78155e52355406a" /><Relationship Type="http://schemas.openxmlformats.org/officeDocument/2006/relationships/slide" Target="/ppt/slides/slide6.xml" Id="Re4e85dc2551247aa" /><Relationship Type="http://schemas.openxmlformats.org/officeDocument/2006/relationships/slide" Target="/ppt/slides/slide7.xml" Id="R3fb021862d29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db0c50f6740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28c03257e4528" /><Relationship Type="http://schemas.openxmlformats.org/officeDocument/2006/relationships/theme" Target="/ppt/slideMasters/theme/theme1.xml" Id="Rda080a241e48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28c03257e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39812d7e1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24dac9c89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09a3b961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df390104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a9882032a40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3c10900f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fb7fa8c48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 INVESTMENTS AS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1 161 631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BJARTE DAGESTAD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SIREN MÆLAND DAGESTAD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Tordisrinden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928 052 818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INVESTMENTS AS</a:t>
            </a:r>
          </a:p>
        </p:txBody>
      </p:sp>
    </p:spTree>
  </p:cSld>
  <p:clrMapOvr>
    <a:masterClrMapping xmlns:a="http://schemas.openxmlformats.org/drawingml/2006/main"/>
  </p:clrMapOvr>
</p:sld>
</file>