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28a7fb4a6848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115b57a4b54d44"/>
  </p:sldMasterIdLst>
  <p:sldIdLst>
    <p:sldId xmlns:r="http://schemas.openxmlformats.org/officeDocument/2006/relationships" id="256" r:id="Re9519bebaf4b4157"/>
    <p:sldId xmlns:r="http://schemas.openxmlformats.org/officeDocument/2006/relationships" id="257" r:id="R1c87487a49344ab9"/>
    <p:sldId xmlns:r="http://schemas.openxmlformats.org/officeDocument/2006/relationships" id="258" r:id="R9eb2c3a2c88d4f2a"/>
    <p:sldId xmlns:r="http://schemas.openxmlformats.org/officeDocument/2006/relationships" id="259" r:id="R50a2a93687484c38"/>
    <p:sldId xmlns:r="http://schemas.openxmlformats.org/officeDocument/2006/relationships" id="260" r:id="R8f1e66d7c26e42f5"/>
    <p:sldId xmlns:r="http://schemas.openxmlformats.org/officeDocument/2006/relationships" id="261" r:id="Rc8bd98b26f9649fc"/>
    <p:sldId xmlns:r="http://schemas.openxmlformats.org/officeDocument/2006/relationships" id="262" r:id="Rf73d0a35442d4f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15b57a4b54d44" /><Relationship Type="http://schemas.openxmlformats.org/officeDocument/2006/relationships/slide" Target="/ppt/slides/slide1.xml" Id="Re9519bebaf4b4157" /><Relationship Type="http://schemas.openxmlformats.org/officeDocument/2006/relationships/slide" Target="/ppt/slides/slide2.xml" Id="R1c87487a49344ab9" /><Relationship Type="http://schemas.openxmlformats.org/officeDocument/2006/relationships/slide" Target="/ppt/slides/slide3.xml" Id="R9eb2c3a2c88d4f2a" /><Relationship Type="http://schemas.openxmlformats.org/officeDocument/2006/relationships/slide" Target="/ppt/slides/slide4.xml" Id="R50a2a93687484c38" /><Relationship Type="http://schemas.openxmlformats.org/officeDocument/2006/relationships/slide" Target="/ppt/slides/slide5.xml" Id="R8f1e66d7c26e42f5" /><Relationship Type="http://schemas.openxmlformats.org/officeDocument/2006/relationships/slide" Target="/ppt/slides/slide6.xml" Id="Rc8bd98b26f9649fc" /><Relationship Type="http://schemas.openxmlformats.org/officeDocument/2006/relationships/slide" Target="/ppt/slides/slide7.xml" Id="Rf73d0a35442d4f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5c42bbb3649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957f37a6648a0" /><Relationship Type="http://schemas.openxmlformats.org/officeDocument/2006/relationships/theme" Target="/ppt/slideMasters/theme/theme1.xml" Id="Rd5a275100d5143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e957f37a6648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74fa7177e4c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6dc83b8e148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73f9250fd44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0ff4b647c49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6b674c38b44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f39e8896e42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fe39be2bc40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HANNYS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HANNYS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1 654 104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344 418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268 372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280 112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625 237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NYSTRAND HANS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Strømsbuveien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928 062 198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HANNYS AS</a:t>
            </a:r>
          </a:p>
        </p:txBody>
      </p:sp>
    </p:spTree>
  </p:cSld>
  <p:clrMapOvr>
    <a:masterClrMapping xmlns:a="http://schemas.openxmlformats.org/drawingml/2006/main"/>
  </p:clrMapOvr>
</p:sld>
</file>