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809e361f9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d2e5f95774677"/>
  </p:sldMasterIdLst>
  <p:sldIdLst>
    <p:sldId xmlns:r="http://schemas.openxmlformats.org/officeDocument/2006/relationships" id="256" r:id="Rf0621f5c78e54a05"/>
    <p:sldId xmlns:r="http://schemas.openxmlformats.org/officeDocument/2006/relationships" id="257" r:id="Rae93d5b186c245f0"/>
    <p:sldId xmlns:r="http://schemas.openxmlformats.org/officeDocument/2006/relationships" id="258" r:id="R8442b5aedd1b4cbf"/>
    <p:sldId xmlns:r="http://schemas.openxmlformats.org/officeDocument/2006/relationships" id="259" r:id="Raf3a9d8f08994768"/>
    <p:sldId xmlns:r="http://schemas.openxmlformats.org/officeDocument/2006/relationships" id="260" r:id="R8f6264ad30224248"/>
    <p:sldId xmlns:r="http://schemas.openxmlformats.org/officeDocument/2006/relationships" id="261" r:id="R07aa541ef9004f0c"/>
    <p:sldId xmlns:r="http://schemas.openxmlformats.org/officeDocument/2006/relationships" id="262" r:id="Rba8e410063dd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d2e5f95774677" /><Relationship Type="http://schemas.openxmlformats.org/officeDocument/2006/relationships/slide" Target="/ppt/slides/slide1.xml" Id="Rf0621f5c78e54a05" /><Relationship Type="http://schemas.openxmlformats.org/officeDocument/2006/relationships/slide" Target="/ppt/slides/slide2.xml" Id="Rae93d5b186c245f0" /><Relationship Type="http://schemas.openxmlformats.org/officeDocument/2006/relationships/slide" Target="/ppt/slides/slide3.xml" Id="R8442b5aedd1b4cbf" /><Relationship Type="http://schemas.openxmlformats.org/officeDocument/2006/relationships/slide" Target="/ppt/slides/slide4.xml" Id="Raf3a9d8f08994768" /><Relationship Type="http://schemas.openxmlformats.org/officeDocument/2006/relationships/slide" Target="/ppt/slides/slide5.xml" Id="R8f6264ad30224248" /><Relationship Type="http://schemas.openxmlformats.org/officeDocument/2006/relationships/slide" Target="/ppt/slides/slide6.xml" Id="R07aa541ef9004f0c" /><Relationship Type="http://schemas.openxmlformats.org/officeDocument/2006/relationships/slide" Target="/ppt/slides/slide7.xml" Id="Rba8e410063dd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342504649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b3795dbf54419" /><Relationship Type="http://schemas.openxmlformats.org/officeDocument/2006/relationships/theme" Target="/ppt/slideMasters/theme/theme1.xml" Id="Rcf2f68c11625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b3795dbf5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ea95bd3f7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441fd15a5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6dd1cf90c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dd0937e56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8c0e27ec4a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aa6aee1c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18ae01c8f4c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JENFIL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JENFIL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JENFIL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JENFIL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JENFIL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JENFIL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1 611 301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JENFIL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JENFIL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Raschs vei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928 077 896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JENFIL HOLDING AS</a:t>
            </a:r>
          </a:p>
        </p:txBody>
      </p:sp>
    </p:spTree>
  </p:cSld>
  <p:clrMapOvr>
    <a:masterClrMapping xmlns:a="http://schemas.openxmlformats.org/drawingml/2006/main"/>
  </p:clrMapOvr>
</p:sld>
</file>