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4f2ff0da57b4cf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b76b9bbdeb543f8"/>
  </p:sldMasterIdLst>
  <p:sldIdLst>
    <p:sldId xmlns:r="http://schemas.openxmlformats.org/officeDocument/2006/relationships" id="256" r:id="R8503ebc4d76b47c5"/>
    <p:sldId xmlns:r="http://schemas.openxmlformats.org/officeDocument/2006/relationships" id="257" r:id="R8c95879ba576499c"/>
    <p:sldId xmlns:r="http://schemas.openxmlformats.org/officeDocument/2006/relationships" id="258" r:id="Rd24e3e8d1e334bf9"/>
    <p:sldId xmlns:r="http://schemas.openxmlformats.org/officeDocument/2006/relationships" id="259" r:id="Rbb70115cb13349a8"/>
    <p:sldId xmlns:r="http://schemas.openxmlformats.org/officeDocument/2006/relationships" id="260" r:id="R9ffabc32966e4bbd"/>
    <p:sldId xmlns:r="http://schemas.openxmlformats.org/officeDocument/2006/relationships" id="261" r:id="Rf1cabf13b2a14e62"/>
    <p:sldId xmlns:r="http://schemas.openxmlformats.org/officeDocument/2006/relationships" id="262" r:id="R18d4c198a6744ee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76b9bbdeb543f8" /><Relationship Type="http://schemas.openxmlformats.org/officeDocument/2006/relationships/slide" Target="/ppt/slides/slide1.xml" Id="R8503ebc4d76b47c5" /><Relationship Type="http://schemas.openxmlformats.org/officeDocument/2006/relationships/slide" Target="/ppt/slides/slide2.xml" Id="R8c95879ba576499c" /><Relationship Type="http://schemas.openxmlformats.org/officeDocument/2006/relationships/slide" Target="/ppt/slides/slide3.xml" Id="Rd24e3e8d1e334bf9" /><Relationship Type="http://schemas.openxmlformats.org/officeDocument/2006/relationships/slide" Target="/ppt/slides/slide4.xml" Id="Rbb70115cb13349a8" /><Relationship Type="http://schemas.openxmlformats.org/officeDocument/2006/relationships/slide" Target="/ppt/slides/slide5.xml" Id="R9ffabc32966e4bbd" /><Relationship Type="http://schemas.openxmlformats.org/officeDocument/2006/relationships/slide" Target="/ppt/slides/slide6.xml" Id="Rf1cabf13b2a14e62" /><Relationship Type="http://schemas.openxmlformats.org/officeDocument/2006/relationships/slide" Target="/ppt/slides/slide7.xml" Id="R18d4c198a6744ee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6b2d378a9e44e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b7737a081041c6" /><Relationship Type="http://schemas.openxmlformats.org/officeDocument/2006/relationships/theme" Target="/ppt/slideMasters/theme/theme1.xml" Id="R51507901286a4b4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6b7737a081041c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5cf886c0a4432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53c43a2a014ae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cbab30d1ac4d7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d78aad635842d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25847b3fb944c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49565c113e4be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7c1555db0d43f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CAWICH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CAWICH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CAWICH HOLDING AS ble etablert [år] og holder til i Tønsberg.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CAWICH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CAWICH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CAWICH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−42 772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−3 204 687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148 734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148 734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CAWICH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KENNETH HAUGE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CAWICH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Rektangelveien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3114 Tønsberg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928 078 027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CAWICH HOLDING AS</a:t>
            </a:r>
          </a:p>
        </p:txBody>
      </p:sp>
    </p:spTree>
  </p:cSld>
  <p:clrMapOvr>
    <a:masterClrMapping xmlns:a="http://schemas.openxmlformats.org/drawingml/2006/main"/>
  </p:clrMapOvr>
</p:sld>
</file>