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617d57d6b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5b2edc7054d9d"/>
  </p:sldMasterIdLst>
  <p:sldIdLst>
    <p:sldId xmlns:r="http://schemas.openxmlformats.org/officeDocument/2006/relationships" id="256" r:id="Rd87b85c56ff74e84"/>
    <p:sldId xmlns:r="http://schemas.openxmlformats.org/officeDocument/2006/relationships" id="257" r:id="Ra182fe2ff463476a"/>
    <p:sldId xmlns:r="http://schemas.openxmlformats.org/officeDocument/2006/relationships" id="258" r:id="R4c6cfccc36bf4806"/>
    <p:sldId xmlns:r="http://schemas.openxmlformats.org/officeDocument/2006/relationships" id="259" r:id="R9111423289a74921"/>
    <p:sldId xmlns:r="http://schemas.openxmlformats.org/officeDocument/2006/relationships" id="260" r:id="R7e4afd2a5469491f"/>
    <p:sldId xmlns:r="http://schemas.openxmlformats.org/officeDocument/2006/relationships" id="261" r:id="R6318ef7188164588"/>
    <p:sldId xmlns:r="http://schemas.openxmlformats.org/officeDocument/2006/relationships" id="262" r:id="Re7407056d675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5b2edc7054d9d" /><Relationship Type="http://schemas.openxmlformats.org/officeDocument/2006/relationships/slide" Target="/ppt/slides/slide1.xml" Id="Rd87b85c56ff74e84" /><Relationship Type="http://schemas.openxmlformats.org/officeDocument/2006/relationships/slide" Target="/ppt/slides/slide2.xml" Id="Ra182fe2ff463476a" /><Relationship Type="http://schemas.openxmlformats.org/officeDocument/2006/relationships/slide" Target="/ppt/slides/slide3.xml" Id="R4c6cfccc36bf4806" /><Relationship Type="http://schemas.openxmlformats.org/officeDocument/2006/relationships/slide" Target="/ppt/slides/slide4.xml" Id="R9111423289a74921" /><Relationship Type="http://schemas.openxmlformats.org/officeDocument/2006/relationships/slide" Target="/ppt/slides/slide5.xml" Id="R7e4afd2a5469491f" /><Relationship Type="http://schemas.openxmlformats.org/officeDocument/2006/relationships/slide" Target="/ppt/slides/slide6.xml" Id="R6318ef7188164588" /><Relationship Type="http://schemas.openxmlformats.org/officeDocument/2006/relationships/slide" Target="/ppt/slides/slide7.xml" Id="Re7407056d675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6d6b7ae9e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19709c3dd40f9" /><Relationship Type="http://schemas.openxmlformats.org/officeDocument/2006/relationships/theme" Target="/ppt/slideMasters/theme/theme1.xml" Id="R4d76b3de0070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19709c3dd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a8e2f891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986020558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10a91f7ff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7a853e73a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cca72959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a8d549fd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627929ddb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TRASS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19 052 362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22 794 571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RANDE TORODD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Torodd Rande, Basterudvegen 21D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928 081 907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TRASS INVEST AS</a:t>
            </a:r>
          </a:p>
        </p:txBody>
      </p:sp>
    </p:spTree>
  </p:cSld>
  <p:clrMapOvr>
    <a:masterClrMapping xmlns:a="http://schemas.openxmlformats.org/drawingml/2006/main"/>
  </p:clrMapOvr>
</p:sld>
</file>