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831686fb6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20175ab9849d8"/>
  </p:sldMasterIdLst>
  <p:sldIdLst>
    <p:sldId xmlns:r="http://schemas.openxmlformats.org/officeDocument/2006/relationships" id="256" r:id="R0008900b49fe4008"/>
    <p:sldId xmlns:r="http://schemas.openxmlformats.org/officeDocument/2006/relationships" id="257" r:id="R6af14f3bd25540e4"/>
    <p:sldId xmlns:r="http://schemas.openxmlformats.org/officeDocument/2006/relationships" id="258" r:id="Re1dcae4a54a54b1b"/>
    <p:sldId xmlns:r="http://schemas.openxmlformats.org/officeDocument/2006/relationships" id="259" r:id="R1227f8717b5b4abf"/>
    <p:sldId xmlns:r="http://schemas.openxmlformats.org/officeDocument/2006/relationships" id="260" r:id="Rf919b6db44624e45"/>
    <p:sldId xmlns:r="http://schemas.openxmlformats.org/officeDocument/2006/relationships" id="261" r:id="Ra93cb8843b6d41fb"/>
    <p:sldId xmlns:r="http://schemas.openxmlformats.org/officeDocument/2006/relationships" id="262" r:id="Raef2b39d6d6c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20175ab9849d8" /><Relationship Type="http://schemas.openxmlformats.org/officeDocument/2006/relationships/slide" Target="/ppt/slides/slide1.xml" Id="R0008900b49fe4008" /><Relationship Type="http://schemas.openxmlformats.org/officeDocument/2006/relationships/slide" Target="/ppt/slides/slide2.xml" Id="R6af14f3bd25540e4" /><Relationship Type="http://schemas.openxmlformats.org/officeDocument/2006/relationships/slide" Target="/ppt/slides/slide3.xml" Id="Re1dcae4a54a54b1b" /><Relationship Type="http://schemas.openxmlformats.org/officeDocument/2006/relationships/slide" Target="/ppt/slides/slide4.xml" Id="R1227f8717b5b4abf" /><Relationship Type="http://schemas.openxmlformats.org/officeDocument/2006/relationships/slide" Target="/ppt/slides/slide5.xml" Id="Rf919b6db44624e45" /><Relationship Type="http://schemas.openxmlformats.org/officeDocument/2006/relationships/slide" Target="/ppt/slides/slide6.xml" Id="Ra93cb8843b6d41fb" /><Relationship Type="http://schemas.openxmlformats.org/officeDocument/2006/relationships/slide" Target="/ppt/slides/slide7.xml" Id="Raef2b39d6d6c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2f0c00d1b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f6c065b534b9f" /><Relationship Type="http://schemas.openxmlformats.org/officeDocument/2006/relationships/theme" Target="/ppt/slideMasters/theme/theme1.xml" Id="R97edf0a08164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f6c065b53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fbf1d790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7251572d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9ae28f531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be3d2be6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5b88651e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c1ed0235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7c42de75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GALLEBERG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GALLEBERG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2 019 053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STYRMOE FABIAN WESTGAARD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928 082 806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GALLEBERG INVEST AS</a:t>
            </a:r>
          </a:p>
        </p:txBody>
      </p:sp>
    </p:spTree>
  </p:cSld>
  <p:clrMapOvr>
    <a:masterClrMapping xmlns:a="http://schemas.openxmlformats.org/drawingml/2006/main"/>
  </p:clrMapOvr>
</p:sld>
</file>