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cf529b81f4f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92232145a49f7"/>
  </p:sldMasterIdLst>
  <p:sldIdLst>
    <p:sldId xmlns:r="http://schemas.openxmlformats.org/officeDocument/2006/relationships" id="256" r:id="R5fccd316d47f4110"/>
    <p:sldId xmlns:r="http://schemas.openxmlformats.org/officeDocument/2006/relationships" id="257" r:id="Rb0011fd4dd3f47f2"/>
    <p:sldId xmlns:r="http://schemas.openxmlformats.org/officeDocument/2006/relationships" id="258" r:id="R831046e675214b6a"/>
    <p:sldId xmlns:r="http://schemas.openxmlformats.org/officeDocument/2006/relationships" id="259" r:id="R4800fb194d8e4204"/>
    <p:sldId xmlns:r="http://schemas.openxmlformats.org/officeDocument/2006/relationships" id="260" r:id="Rc72addf11ee64b1e"/>
    <p:sldId xmlns:r="http://schemas.openxmlformats.org/officeDocument/2006/relationships" id="261" r:id="R099cc8640b5b4181"/>
    <p:sldId xmlns:r="http://schemas.openxmlformats.org/officeDocument/2006/relationships" id="262" r:id="Rb222bb295f8f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92232145a49f7" /><Relationship Type="http://schemas.openxmlformats.org/officeDocument/2006/relationships/slide" Target="/ppt/slides/slide1.xml" Id="R5fccd316d47f4110" /><Relationship Type="http://schemas.openxmlformats.org/officeDocument/2006/relationships/slide" Target="/ppt/slides/slide2.xml" Id="Rb0011fd4dd3f47f2" /><Relationship Type="http://schemas.openxmlformats.org/officeDocument/2006/relationships/slide" Target="/ppt/slides/slide3.xml" Id="R831046e675214b6a" /><Relationship Type="http://schemas.openxmlformats.org/officeDocument/2006/relationships/slide" Target="/ppt/slides/slide4.xml" Id="R4800fb194d8e4204" /><Relationship Type="http://schemas.openxmlformats.org/officeDocument/2006/relationships/slide" Target="/ppt/slides/slide5.xml" Id="Rc72addf11ee64b1e" /><Relationship Type="http://schemas.openxmlformats.org/officeDocument/2006/relationships/slide" Target="/ppt/slides/slide6.xml" Id="R099cc8640b5b4181" /><Relationship Type="http://schemas.openxmlformats.org/officeDocument/2006/relationships/slide" Target="/ppt/slides/slide7.xml" Id="Rb222bb295f8f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876625fb8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436e47f84508" /><Relationship Type="http://schemas.openxmlformats.org/officeDocument/2006/relationships/theme" Target="/ppt/slideMasters/theme/theme1.xml" Id="R8048ebb71ee7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9436e47f8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d630db48d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65414cd97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c3f76f65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5348cd18a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91528950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b4529591f40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6c4c0feb6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CARDLY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CARDLY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−3 330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188 252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DIALLO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SKANSEN FLATMOEN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ROBERTO GARCIA BJERTNES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WU TANG CAPITAL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Stangdraget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928 084 833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CARDLY AS</a:t>
            </a:r>
          </a:p>
        </p:txBody>
      </p:sp>
    </p:spTree>
  </p:cSld>
  <p:clrMapOvr>
    <a:masterClrMapping xmlns:a="http://schemas.openxmlformats.org/drawingml/2006/main"/>
  </p:clrMapOvr>
</p:sld>
</file>