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a418f9e86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e1067b4fa405a"/>
  </p:sldMasterIdLst>
  <p:sldIdLst>
    <p:sldId xmlns:r="http://schemas.openxmlformats.org/officeDocument/2006/relationships" id="256" r:id="R9c16b4816a2249d3"/>
    <p:sldId xmlns:r="http://schemas.openxmlformats.org/officeDocument/2006/relationships" id="257" r:id="R838ef62fa50c4e5d"/>
    <p:sldId xmlns:r="http://schemas.openxmlformats.org/officeDocument/2006/relationships" id="258" r:id="R7347b896fe2a43fa"/>
    <p:sldId xmlns:r="http://schemas.openxmlformats.org/officeDocument/2006/relationships" id="259" r:id="R7069af1e1b024604"/>
    <p:sldId xmlns:r="http://schemas.openxmlformats.org/officeDocument/2006/relationships" id="260" r:id="R09f1d8fe051741b0"/>
    <p:sldId xmlns:r="http://schemas.openxmlformats.org/officeDocument/2006/relationships" id="261" r:id="R9fb116cc31ff42c0"/>
    <p:sldId xmlns:r="http://schemas.openxmlformats.org/officeDocument/2006/relationships" id="262" r:id="R7f2d7c0344a2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e1067b4fa405a" /><Relationship Type="http://schemas.openxmlformats.org/officeDocument/2006/relationships/slide" Target="/ppt/slides/slide1.xml" Id="R9c16b4816a2249d3" /><Relationship Type="http://schemas.openxmlformats.org/officeDocument/2006/relationships/slide" Target="/ppt/slides/slide2.xml" Id="R838ef62fa50c4e5d" /><Relationship Type="http://schemas.openxmlformats.org/officeDocument/2006/relationships/slide" Target="/ppt/slides/slide3.xml" Id="R7347b896fe2a43fa" /><Relationship Type="http://schemas.openxmlformats.org/officeDocument/2006/relationships/slide" Target="/ppt/slides/slide4.xml" Id="R7069af1e1b024604" /><Relationship Type="http://schemas.openxmlformats.org/officeDocument/2006/relationships/slide" Target="/ppt/slides/slide5.xml" Id="R09f1d8fe051741b0" /><Relationship Type="http://schemas.openxmlformats.org/officeDocument/2006/relationships/slide" Target="/ppt/slides/slide6.xml" Id="R9fb116cc31ff42c0" /><Relationship Type="http://schemas.openxmlformats.org/officeDocument/2006/relationships/slide" Target="/ppt/slides/slide7.xml" Id="R7f2d7c0344a2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030487cad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b6e98af414b66" /><Relationship Type="http://schemas.openxmlformats.org/officeDocument/2006/relationships/theme" Target="/ppt/slideMasters/theme/theme1.xml" Id="Rab4d59205569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b6e98af41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559727620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f03608ff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8948360f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0d75cb8a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2ac60dd0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95c37a54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2da35e70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MELIOR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SKOGLUND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