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58d617353845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fe5a1a17014e2e"/>
  </p:sldMasterIdLst>
  <p:sldIdLst>
    <p:sldId xmlns:r="http://schemas.openxmlformats.org/officeDocument/2006/relationships" id="256" r:id="R17b130112a3b4713"/>
    <p:sldId xmlns:r="http://schemas.openxmlformats.org/officeDocument/2006/relationships" id="257" r:id="R61cd2e8dfeeb41da"/>
    <p:sldId xmlns:r="http://schemas.openxmlformats.org/officeDocument/2006/relationships" id="258" r:id="Rd86e10bba004430c"/>
    <p:sldId xmlns:r="http://schemas.openxmlformats.org/officeDocument/2006/relationships" id="259" r:id="Rbb091f9b57654a8c"/>
    <p:sldId xmlns:r="http://schemas.openxmlformats.org/officeDocument/2006/relationships" id="260" r:id="Rf26a68c2881f49fe"/>
    <p:sldId xmlns:r="http://schemas.openxmlformats.org/officeDocument/2006/relationships" id="261" r:id="R080fa96bfe364790"/>
    <p:sldId xmlns:r="http://schemas.openxmlformats.org/officeDocument/2006/relationships" id="262" r:id="R365eec03ad04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fe5a1a17014e2e" /><Relationship Type="http://schemas.openxmlformats.org/officeDocument/2006/relationships/slide" Target="/ppt/slides/slide1.xml" Id="R17b130112a3b4713" /><Relationship Type="http://schemas.openxmlformats.org/officeDocument/2006/relationships/slide" Target="/ppt/slides/slide2.xml" Id="R61cd2e8dfeeb41da" /><Relationship Type="http://schemas.openxmlformats.org/officeDocument/2006/relationships/slide" Target="/ppt/slides/slide3.xml" Id="Rd86e10bba004430c" /><Relationship Type="http://schemas.openxmlformats.org/officeDocument/2006/relationships/slide" Target="/ppt/slides/slide4.xml" Id="Rbb091f9b57654a8c" /><Relationship Type="http://schemas.openxmlformats.org/officeDocument/2006/relationships/slide" Target="/ppt/slides/slide5.xml" Id="Rf26a68c2881f49fe" /><Relationship Type="http://schemas.openxmlformats.org/officeDocument/2006/relationships/slide" Target="/ppt/slides/slide6.xml" Id="R080fa96bfe364790" /><Relationship Type="http://schemas.openxmlformats.org/officeDocument/2006/relationships/slide" Target="/ppt/slides/slide7.xml" Id="R365eec03ad04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bf80273d842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a9da2d5e343e3" /><Relationship Type="http://schemas.openxmlformats.org/officeDocument/2006/relationships/theme" Target="/ppt/slideMasters/theme/theme1.xml" Id="R66867ceafdba44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fa9da2d5e343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d14381cf5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9bbc39690b4c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bd633780743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31a67527e42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76ced4a2042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e4de6783c4f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8faca22f044e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SPORT HOLDING RETAIL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RETAIL GROUP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−242 711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−1 651 091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271 058 203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319 490 970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SPORT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Hovinmovegen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2067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928 095 835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SPORT HOLDING RETAIL GROUP AS</a:t>
            </a:r>
          </a:p>
        </p:txBody>
      </p:sp>
    </p:spTree>
  </p:cSld>
  <p:clrMapOvr>
    <a:masterClrMapping xmlns:a="http://schemas.openxmlformats.org/drawingml/2006/main"/>
  </p:clrMapOvr>
</p:sld>
</file>