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dd8f929815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9a259f46384ad4"/>
  </p:sldMasterIdLst>
  <p:sldIdLst>
    <p:sldId xmlns:r="http://schemas.openxmlformats.org/officeDocument/2006/relationships" id="256" r:id="R5a5dd12222f748d8"/>
    <p:sldId xmlns:r="http://schemas.openxmlformats.org/officeDocument/2006/relationships" id="257" r:id="Re83f4b33c07a409b"/>
    <p:sldId xmlns:r="http://schemas.openxmlformats.org/officeDocument/2006/relationships" id="258" r:id="Raabb34f1e21b496a"/>
    <p:sldId xmlns:r="http://schemas.openxmlformats.org/officeDocument/2006/relationships" id="259" r:id="R4565dcc160a84aa0"/>
    <p:sldId xmlns:r="http://schemas.openxmlformats.org/officeDocument/2006/relationships" id="260" r:id="Rb3209d5fa5464b0f"/>
    <p:sldId xmlns:r="http://schemas.openxmlformats.org/officeDocument/2006/relationships" id="261" r:id="R359e9c7968884bcd"/>
    <p:sldId xmlns:r="http://schemas.openxmlformats.org/officeDocument/2006/relationships" id="262" r:id="Ra0812a4eb9c144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9a259f46384ad4" /><Relationship Type="http://schemas.openxmlformats.org/officeDocument/2006/relationships/slide" Target="/ppt/slides/slide1.xml" Id="R5a5dd12222f748d8" /><Relationship Type="http://schemas.openxmlformats.org/officeDocument/2006/relationships/slide" Target="/ppt/slides/slide2.xml" Id="Re83f4b33c07a409b" /><Relationship Type="http://schemas.openxmlformats.org/officeDocument/2006/relationships/slide" Target="/ppt/slides/slide3.xml" Id="Raabb34f1e21b496a" /><Relationship Type="http://schemas.openxmlformats.org/officeDocument/2006/relationships/slide" Target="/ppt/slides/slide4.xml" Id="R4565dcc160a84aa0" /><Relationship Type="http://schemas.openxmlformats.org/officeDocument/2006/relationships/slide" Target="/ppt/slides/slide5.xml" Id="Rb3209d5fa5464b0f" /><Relationship Type="http://schemas.openxmlformats.org/officeDocument/2006/relationships/slide" Target="/ppt/slides/slide6.xml" Id="R359e9c7968884bcd" /><Relationship Type="http://schemas.openxmlformats.org/officeDocument/2006/relationships/slide" Target="/ppt/slides/slide7.xml" Id="Ra0812a4eb9c144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150a7f5ea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de4c8dea4433c" /><Relationship Type="http://schemas.openxmlformats.org/officeDocument/2006/relationships/theme" Target="/ppt/slideMasters/theme/theme1.xml" Id="R4675934e7bea48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de4c8dea443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ba22a39c247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2348d372249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d7b214f96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a36e29a5146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edf5a81d3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37e4df4f54b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91ec5ed1348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 IVERSEN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 IVERSEN INVEST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2 103 203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2 451 976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IVERSEN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4407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928 097 935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 IVERSEN INVEST AS</a:t>
            </a:r>
          </a:p>
        </p:txBody>
      </p:sp>
    </p:spTree>
  </p:cSld>
  <p:clrMapOvr>
    <a:masterClrMapping xmlns:a="http://schemas.openxmlformats.org/drawingml/2006/main"/>
  </p:clrMapOvr>
</p:sld>
</file>