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f7e209102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382f5723af4b7d"/>
  </p:sldMasterIdLst>
  <p:sldIdLst>
    <p:sldId xmlns:r="http://schemas.openxmlformats.org/officeDocument/2006/relationships" id="256" r:id="R0fad1a5bd31a4e9a"/>
    <p:sldId xmlns:r="http://schemas.openxmlformats.org/officeDocument/2006/relationships" id="257" r:id="R6da95a5d698746d2"/>
    <p:sldId xmlns:r="http://schemas.openxmlformats.org/officeDocument/2006/relationships" id="258" r:id="R9dad712cd3f34581"/>
    <p:sldId xmlns:r="http://schemas.openxmlformats.org/officeDocument/2006/relationships" id="259" r:id="Ra06bfaaa574d4ad6"/>
    <p:sldId xmlns:r="http://schemas.openxmlformats.org/officeDocument/2006/relationships" id="260" r:id="R1fb0cda5f6ca467a"/>
    <p:sldId xmlns:r="http://schemas.openxmlformats.org/officeDocument/2006/relationships" id="261" r:id="Rcb7ea9789d4f42df"/>
    <p:sldId xmlns:r="http://schemas.openxmlformats.org/officeDocument/2006/relationships" id="262" r:id="Rf28667cb4ef1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82f5723af4b7d" /><Relationship Type="http://schemas.openxmlformats.org/officeDocument/2006/relationships/slide" Target="/ppt/slides/slide1.xml" Id="R0fad1a5bd31a4e9a" /><Relationship Type="http://schemas.openxmlformats.org/officeDocument/2006/relationships/slide" Target="/ppt/slides/slide2.xml" Id="R6da95a5d698746d2" /><Relationship Type="http://schemas.openxmlformats.org/officeDocument/2006/relationships/slide" Target="/ppt/slides/slide3.xml" Id="R9dad712cd3f34581" /><Relationship Type="http://schemas.openxmlformats.org/officeDocument/2006/relationships/slide" Target="/ppt/slides/slide4.xml" Id="Ra06bfaaa574d4ad6" /><Relationship Type="http://schemas.openxmlformats.org/officeDocument/2006/relationships/slide" Target="/ppt/slides/slide5.xml" Id="R1fb0cda5f6ca467a" /><Relationship Type="http://schemas.openxmlformats.org/officeDocument/2006/relationships/slide" Target="/ppt/slides/slide6.xml" Id="Rcb7ea9789d4f42df" /><Relationship Type="http://schemas.openxmlformats.org/officeDocument/2006/relationships/slide" Target="/ppt/slides/slide7.xml" Id="Rf28667cb4ef1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ac8b168b7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11a8a73a345b0" /><Relationship Type="http://schemas.openxmlformats.org/officeDocument/2006/relationships/theme" Target="/ppt/slideMasters/theme/theme1.xml" Id="R6764abeb142e40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11a8a73a3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4c5c51ded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d48e2ff54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4c58484d6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c9dce27e148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352f5ba584e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0ff53db8f41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d0252c92e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308 650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1 552 262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SNOWIS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928 100 030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