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ff7e80aa6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0230db2f84670"/>
  </p:sldMasterIdLst>
  <p:sldIdLst>
    <p:sldId xmlns:r="http://schemas.openxmlformats.org/officeDocument/2006/relationships" id="256" r:id="R4fc2466b60074526"/>
    <p:sldId xmlns:r="http://schemas.openxmlformats.org/officeDocument/2006/relationships" id="257" r:id="Rde481b7b53aa46a5"/>
    <p:sldId xmlns:r="http://schemas.openxmlformats.org/officeDocument/2006/relationships" id="258" r:id="Rc658060bd79d4710"/>
    <p:sldId xmlns:r="http://schemas.openxmlformats.org/officeDocument/2006/relationships" id="259" r:id="Ree8ed23c395e407a"/>
    <p:sldId xmlns:r="http://schemas.openxmlformats.org/officeDocument/2006/relationships" id="260" r:id="Rf445c90657ac4ddf"/>
    <p:sldId xmlns:r="http://schemas.openxmlformats.org/officeDocument/2006/relationships" id="261" r:id="Ra823857116ad4d2b"/>
    <p:sldId xmlns:r="http://schemas.openxmlformats.org/officeDocument/2006/relationships" id="262" r:id="Rb8a711eb6380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0230db2f84670" /><Relationship Type="http://schemas.openxmlformats.org/officeDocument/2006/relationships/slide" Target="/ppt/slides/slide1.xml" Id="R4fc2466b60074526" /><Relationship Type="http://schemas.openxmlformats.org/officeDocument/2006/relationships/slide" Target="/ppt/slides/slide2.xml" Id="Rde481b7b53aa46a5" /><Relationship Type="http://schemas.openxmlformats.org/officeDocument/2006/relationships/slide" Target="/ppt/slides/slide3.xml" Id="Rc658060bd79d4710" /><Relationship Type="http://schemas.openxmlformats.org/officeDocument/2006/relationships/slide" Target="/ppt/slides/slide4.xml" Id="Ree8ed23c395e407a" /><Relationship Type="http://schemas.openxmlformats.org/officeDocument/2006/relationships/slide" Target="/ppt/slides/slide5.xml" Id="Rf445c90657ac4ddf" /><Relationship Type="http://schemas.openxmlformats.org/officeDocument/2006/relationships/slide" Target="/ppt/slides/slide6.xml" Id="Ra823857116ad4d2b" /><Relationship Type="http://schemas.openxmlformats.org/officeDocument/2006/relationships/slide" Target="/ppt/slides/slide7.xml" Id="Rb8a711eb6380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9bb6827f0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50bb5a76646b9" /><Relationship Type="http://schemas.openxmlformats.org/officeDocument/2006/relationships/theme" Target="/ppt/slideMasters/theme/theme1.xml" Id="R6fc1662c9d9b4f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50bb5a766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7ee219b10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93ea192ee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1140b446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71873fd2b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e1f41cf0c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fb76f928d42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59994a780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AANDSTAD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AANDSTAD INVEST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4 465 689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AANDSTAD MARIUS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928 101 142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