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77253f013a42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c447795c4647b9"/>
  </p:sldMasterIdLst>
  <p:sldIdLst>
    <p:sldId xmlns:r="http://schemas.openxmlformats.org/officeDocument/2006/relationships" id="256" r:id="R8ca12715719a40f6"/>
    <p:sldId xmlns:r="http://schemas.openxmlformats.org/officeDocument/2006/relationships" id="257" r:id="R36be4a76f4e644d0"/>
    <p:sldId xmlns:r="http://schemas.openxmlformats.org/officeDocument/2006/relationships" id="258" r:id="R4925ff7b07554a6a"/>
    <p:sldId xmlns:r="http://schemas.openxmlformats.org/officeDocument/2006/relationships" id="259" r:id="Rb77e190a698d47dc"/>
    <p:sldId xmlns:r="http://schemas.openxmlformats.org/officeDocument/2006/relationships" id="260" r:id="R65e27941dadd422e"/>
    <p:sldId xmlns:r="http://schemas.openxmlformats.org/officeDocument/2006/relationships" id="261" r:id="Rc8c8aec4a8df47cc"/>
    <p:sldId xmlns:r="http://schemas.openxmlformats.org/officeDocument/2006/relationships" id="262" r:id="Rd4dc6beca55f4f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c447795c4647b9" /><Relationship Type="http://schemas.openxmlformats.org/officeDocument/2006/relationships/slide" Target="/ppt/slides/slide1.xml" Id="R8ca12715719a40f6" /><Relationship Type="http://schemas.openxmlformats.org/officeDocument/2006/relationships/slide" Target="/ppt/slides/slide2.xml" Id="R36be4a76f4e644d0" /><Relationship Type="http://schemas.openxmlformats.org/officeDocument/2006/relationships/slide" Target="/ppt/slides/slide3.xml" Id="R4925ff7b07554a6a" /><Relationship Type="http://schemas.openxmlformats.org/officeDocument/2006/relationships/slide" Target="/ppt/slides/slide4.xml" Id="Rb77e190a698d47dc" /><Relationship Type="http://schemas.openxmlformats.org/officeDocument/2006/relationships/slide" Target="/ppt/slides/slide5.xml" Id="R65e27941dadd422e" /><Relationship Type="http://schemas.openxmlformats.org/officeDocument/2006/relationships/slide" Target="/ppt/slides/slide6.xml" Id="Rc8c8aec4a8df47cc" /><Relationship Type="http://schemas.openxmlformats.org/officeDocument/2006/relationships/slide" Target="/ppt/slides/slide7.xml" Id="Rd4dc6beca55f4f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07d13a083843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84ee7c6e0426d" /><Relationship Type="http://schemas.openxmlformats.org/officeDocument/2006/relationships/theme" Target="/ppt/slideMasters/theme/theme1.xml" Id="Rd51555f9494c43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d84ee7c6e042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1a4c3658648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92cc1d75549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31071dd7c41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72b37dd02846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b10f48542f42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a8558774f4f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1507eef8934b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HEMART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HEMART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HEMART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HEMART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HEMART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HEMART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−34 054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1 392 009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552 829 061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553 233 516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HEMART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MCT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HEMART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AKA AS, Hvervenmoveien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3511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928 101 444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HEMART AS</a:t>
            </a:r>
          </a:p>
        </p:txBody>
      </p:sp>
    </p:spTree>
  </p:cSld>
  <p:clrMapOvr>
    <a:masterClrMapping xmlns:a="http://schemas.openxmlformats.org/drawingml/2006/main"/>
  </p:clrMapOvr>
</p:sld>
</file>