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93dd7c858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060195962417c"/>
  </p:sldMasterIdLst>
  <p:sldIdLst>
    <p:sldId xmlns:r="http://schemas.openxmlformats.org/officeDocument/2006/relationships" id="256" r:id="R582d8e460e304b6e"/>
    <p:sldId xmlns:r="http://schemas.openxmlformats.org/officeDocument/2006/relationships" id="257" r:id="R5ae553ba8a114b82"/>
    <p:sldId xmlns:r="http://schemas.openxmlformats.org/officeDocument/2006/relationships" id="258" r:id="Rf1a6ca1ded0144a0"/>
    <p:sldId xmlns:r="http://schemas.openxmlformats.org/officeDocument/2006/relationships" id="259" r:id="R52b1d8ee242f4361"/>
    <p:sldId xmlns:r="http://schemas.openxmlformats.org/officeDocument/2006/relationships" id="260" r:id="R2499204b322648b8"/>
    <p:sldId xmlns:r="http://schemas.openxmlformats.org/officeDocument/2006/relationships" id="261" r:id="Rc440d4b0ba594b00"/>
    <p:sldId xmlns:r="http://schemas.openxmlformats.org/officeDocument/2006/relationships" id="262" r:id="Rf01f82b2fcad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060195962417c" /><Relationship Type="http://schemas.openxmlformats.org/officeDocument/2006/relationships/slide" Target="/ppt/slides/slide1.xml" Id="R582d8e460e304b6e" /><Relationship Type="http://schemas.openxmlformats.org/officeDocument/2006/relationships/slide" Target="/ppt/slides/slide2.xml" Id="R5ae553ba8a114b82" /><Relationship Type="http://schemas.openxmlformats.org/officeDocument/2006/relationships/slide" Target="/ppt/slides/slide3.xml" Id="Rf1a6ca1ded0144a0" /><Relationship Type="http://schemas.openxmlformats.org/officeDocument/2006/relationships/slide" Target="/ppt/slides/slide4.xml" Id="R52b1d8ee242f4361" /><Relationship Type="http://schemas.openxmlformats.org/officeDocument/2006/relationships/slide" Target="/ppt/slides/slide5.xml" Id="R2499204b322648b8" /><Relationship Type="http://schemas.openxmlformats.org/officeDocument/2006/relationships/slide" Target="/ppt/slides/slide6.xml" Id="Rc440d4b0ba594b00" /><Relationship Type="http://schemas.openxmlformats.org/officeDocument/2006/relationships/slide" Target="/ppt/slides/slide7.xml" Id="Rf01f82b2fcad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6aa5b8b8945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4c63cbc44076" /><Relationship Type="http://schemas.openxmlformats.org/officeDocument/2006/relationships/theme" Target="/ppt/slideMasters/theme/theme1.xml" Id="R278556e77649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74c63cbc4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5e92bb73b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298ae442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1f741747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3097285d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0cc3a0e045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8aa80315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bcc0bd38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MAT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394 329 877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434 604 004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4HTA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THORESEN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AKA AS, 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928 101 509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MAT AS</a:t>
            </a:r>
          </a:p>
        </p:txBody>
      </p:sp>
    </p:spTree>
  </p:cSld>
  <p:clrMapOvr>
    <a:masterClrMapping xmlns:a="http://schemas.openxmlformats.org/drawingml/2006/main"/>
  </p:clrMapOvr>
</p:sld>
</file>