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7fb2396ac942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702cd347e64c43"/>
  </p:sldMasterIdLst>
  <p:sldIdLst>
    <p:sldId xmlns:r="http://schemas.openxmlformats.org/officeDocument/2006/relationships" id="256" r:id="R5e7feff4c12d4fe9"/>
    <p:sldId xmlns:r="http://schemas.openxmlformats.org/officeDocument/2006/relationships" id="257" r:id="Rf791160c3bd14de5"/>
    <p:sldId xmlns:r="http://schemas.openxmlformats.org/officeDocument/2006/relationships" id="258" r:id="R11ae1e13462441b5"/>
    <p:sldId xmlns:r="http://schemas.openxmlformats.org/officeDocument/2006/relationships" id="259" r:id="R071e20b3fe2f4b85"/>
    <p:sldId xmlns:r="http://schemas.openxmlformats.org/officeDocument/2006/relationships" id="260" r:id="Re2e166bef44e4862"/>
    <p:sldId xmlns:r="http://schemas.openxmlformats.org/officeDocument/2006/relationships" id="261" r:id="R57cd7a63df0d4fd3"/>
    <p:sldId xmlns:r="http://schemas.openxmlformats.org/officeDocument/2006/relationships" id="262" r:id="Rc798f65d237449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702cd347e64c43" /><Relationship Type="http://schemas.openxmlformats.org/officeDocument/2006/relationships/slide" Target="/ppt/slides/slide1.xml" Id="R5e7feff4c12d4fe9" /><Relationship Type="http://schemas.openxmlformats.org/officeDocument/2006/relationships/slide" Target="/ppt/slides/slide2.xml" Id="Rf791160c3bd14de5" /><Relationship Type="http://schemas.openxmlformats.org/officeDocument/2006/relationships/slide" Target="/ppt/slides/slide3.xml" Id="R11ae1e13462441b5" /><Relationship Type="http://schemas.openxmlformats.org/officeDocument/2006/relationships/slide" Target="/ppt/slides/slide4.xml" Id="R071e20b3fe2f4b85" /><Relationship Type="http://schemas.openxmlformats.org/officeDocument/2006/relationships/slide" Target="/ppt/slides/slide5.xml" Id="Re2e166bef44e4862" /><Relationship Type="http://schemas.openxmlformats.org/officeDocument/2006/relationships/slide" Target="/ppt/slides/slide6.xml" Id="R57cd7a63df0d4fd3" /><Relationship Type="http://schemas.openxmlformats.org/officeDocument/2006/relationships/slide" Target="/ppt/slides/slide7.xml" Id="Rc798f65d237449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ff64e033ff4f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76bdfd2494b19" /><Relationship Type="http://schemas.openxmlformats.org/officeDocument/2006/relationships/theme" Target="/ppt/slideMasters/theme/theme1.xml" Id="Rb5ee8e81554f4d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876bdfd2494b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7e28405d348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aeb5d2063444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33fa70d2a40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5b66344204f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44bc6d0774f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161bd053145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9c9eadf7446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FOKUS TM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FOKUS TM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14 600 134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−1 960 444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−2 006 843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−2 961 180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1 271 025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OLIVIER KATASHIRA MIANCHO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Conrad Mohrs veg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oliviermarino1@gmail.com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928 105 024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FOKUS TM AS</a:t>
            </a:r>
          </a:p>
        </p:txBody>
      </p:sp>
    </p:spTree>
  </p:cSld>
  <p:clrMapOvr>
    <a:masterClrMapping xmlns:a="http://schemas.openxmlformats.org/drawingml/2006/main"/>
  </p:clrMapOvr>
</p:sld>
</file>