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d5340c919e4a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fb22e1fcea446d"/>
  </p:sldMasterIdLst>
  <p:sldIdLst>
    <p:sldId xmlns:r="http://schemas.openxmlformats.org/officeDocument/2006/relationships" id="256" r:id="Raf0c3ab8584049f8"/>
    <p:sldId xmlns:r="http://schemas.openxmlformats.org/officeDocument/2006/relationships" id="257" r:id="Rad2e9092bfc64e1e"/>
    <p:sldId xmlns:r="http://schemas.openxmlformats.org/officeDocument/2006/relationships" id="258" r:id="Rbf8db6062eb04b5b"/>
    <p:sldId xmlns:r="http://schemas.openxmlformats.org/officeDocument/2006/relationships" id="259" r:id="Ra038813777ca429c"/>
    <p:sldId xmlns:r="http://schemas.openxmlformats.org/officeDocument/2006/relationships" id="260" r:id="R00bdb560ee80425d"/>
    <p:sldId xmlns:r="http://schemas.openxmlformats.org/officeDocument/2006/relationships" id="261" r:id="Re812e1e7df744884"/>
    <p:sldId xmlns:r="http://schemas.openxmlformats.org/officeDocument/2006/relationships" id="262" r:id="R94d45c93773b4b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fb22e1fcea446d" /><Relationship Type="http://schemas.openxmlformats.org/officeDocument/2006/relationships/slide" Target="/ppt/slides/slide1.xml" Id="Raf0c3ab8584049f8" /><Relationship Type="http://schemas.openxmlformats.org/officeDocument/2006/relationships/slide" Target="/ppt/slides/slide2.xml" Id="Rad2e9092bfc64e1e" /><Relationship Type="http://schemas.openxmlformats.org/officeDocument/2006/relationships/slide" Target="/ppt/slides/slide3.xml" Id="Rbf8db6062eb04b5b" /><Relationship Type="http://schemas.openxmlformats.org/officeDocument/2006/relationships/slide" Target="/ppt/slides/slide4.xml" Id="Ra038813777ca429c" /><Relationship Type="http://schemas.openxmlformats.org/officeDocument/2006/relationships/slide" Target="/ppt/slides/slide5.xml" Id="R00bdb560ee80425d" /><Relationship Type="http://schemas.openxmlformats.org/officeDocument/2006/relationships/slide" Target="/ppt/slides/slide6.xml" Id="Re812e1e7df744884" /><Relationship Type="http://schemas.openxmlformats.org/officeDocument/2006/relationships/slide" Target="/ppt/slides/slide7.xml" Id="R94d45c93773b4b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cb3b667cba41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5392e0c0f4de3" /><Relationship Type="http://schemas.openxmlformats.org/officeDocument/2006/relationships/theme" Target="/ppt/slideMasters/theme/theme1.xml" Id="R639fc5869e464a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25392e0c0f4d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9eb69e9a242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46e75b2ba42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9212af80940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0202be9fd46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e16b669fa45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e862eccd344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b51c328a648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 BOLIG OG HYTTER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BOLIG OG HYTTER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 BOLIG OG HYTTER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BOLIG OG HYTTER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BOLIG OG HYTTER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BOLIG OG HYTTER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1 434 432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778 239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4 400 699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11 009 373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BOLIG OG HYTTER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HAFEEZ ASIF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BOLIG OG HYTTER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Dansrudveien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asifhafeez87@gmail.com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928 107 817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BOLIG OG HYTTER AS</a:t>
            </a:r>
          </a:p>
        </p:txBody>
      </p:sp>
    </p:spTree>
  </p:cSld>
  <p:clrMapOvr>
    <a:masterClrMapping xmlns:a="http://schemas.openxmlformats.org/drawingml/2006/main"/>
  </p:clrMapOvr>
</p:sld>
</file>