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849782674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a27006a174306"/>
  </p:sldMasterIdLst>
  <p:sldIdLst>
    <p:sldId xmlns:r="http://schemas.openxmlformats.org/officeDocument/2006/relationships" id="256" r:id="R163e60c4d96f426b"/>
    <p:sldId xmlns:r="http://schemas.openxmlformats.org/officeDocument/2006/relationships" id="257" r:id="Ra6075b8d0bf14bff"/>
    <p:sldId xmlns:r="http://schemas.openxmlformats.org/officeDocument/2006/relationships" id="258" r:id="R33ab7036500b49fe"/>
    <p:sldId xmlns:r="http://schemas.openxmlformats.org/officeDocument/2006/relationships" id="259" r:id="Rcd1b995167f04701"/>
    <p:sldId xmlns:r="http://schemas.openxmlformats.org/officeDocument/2006/relationships" id="260" r:id="Rdc8287eaf0054cbc"/>
    <p:sldId xmlns:r="http://schemas.openxmlformats.org/officeDocument/2006/relationships" id="261" r:id="R0998d9b310b7495a"/>
    <p:sldId xmlns:r="http://schemas.openxmlformats.org/officeDocument/2006/relationships" id="262" r:id="R9379dacef426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a27006a174306" /><Relationship Type="http://schemas.openxmlformats.org/officeDocument/2006/relationships/slide" Target="/ppt/slides/slide1.xml" Id="R163e60c4d96f426b" /><Relationship Type="http://schemas.openxmlformats.org/officeDocument/2006/relationships/slide" Target="/ppt/slides/slide2.xml" Id="Ra6075b8d0bf14bff" /><Relationship Type="http://schemas.openxmlformats.org/officeDocument/2006/relationships/slide" Target="/ppt/slides/slide3.xml" Id="R33ab7036500b49fe" /><Relationship Type="http://schemas.openxmlformats.org/officeDocument/2006/relationships/slide" Target="/ppt/slides/slide4.xml" Id="Rcd1b995167f04701" /><Relationship Type="http://schemas.openxmlformats.org/officeDocument/2006/relationships/slide" Target="/ppt/slides/slide5.xml" Id="Rdc8287eaf0054cbc" /><Relationship Type="http://schemas.openxmlformats.org/officeDocument/2006/relationships/slide" Target="/ppt/slides/slide6.xml" Id="R0998d9b310b7495a" /><Relationship Type="http://schemas.openxmlformats.org/officeDocument/2006/relationships/slide" Target="/ppt/slides/slide7.xml" Id="R9379dacef426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02c4565ff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17b99ba5e4b8c" /><Relationship Type="http://schemas.openxmlformats.org/officeDocument/2006/relationships/theme" Target="/ppt/slideMasters/theme/theme1.xml" Id="R27fed446123a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17b99ba5e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e371e859c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abc3d75fe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93e456aa1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1943af508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5cc2012ce43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69bf203dd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5e896da5b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GIRAFFEN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GIRAFFEN HOLDING AS ble etablert [år] og holder til i Valderøya.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294 883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JOHAN NORDSTRAND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Valderhaugbakkane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6050 Valderøya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928 109 429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