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5a041d7fb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5b5ae49c645e0"/>
  </p:sldMasterIdLst>
  <p:sldIdLst>
    <p:sldId xmlns:r="http://schemas.openxmlformats.org/officeDocument/2006/relationships" id="256" r:id="R8badb2f47bf6489d"/>
    <p:sldId xmlns:r="http://schemas.openxmlformats.org/officeDocument/2006/relationships" id="257" r:id="R161e062407ac4e27"/>
    <p:sldId xmlns:r="http://schemas.openxmlformats.org/officeDocument/2006/relationships" id="258" r:id="R364a36e7980b4a03"/>
    <p:sldId xmlns:r="http://schemas.openxmlformats.org/officeDocument/2006/relationships" id="259" r:id="Rae9b469cc9af4a88"/>
    <p:sldId xmlns:r="http://schemas.openxmlformats.org/officeDocument/2006/relationships" id="260" r:id="Rddaf5fbdea6c41d2"/>
    <p:sldId xmlns:r="http://schemas.openxmlformats.org/officeDocument/2006/relationships" id="261" r:id="R4222ebc187914726"/>
    <p:sldId xmlns:r="http://schemas.openxmlformats.org/officeDocument/2006/relationships" id="262" r:id="R828b20741b70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5b5ae49c645e0" /><Relationship Type="http://schemas.openxmlformats.org/officeDocument/2006/relationships/slide" Target="/ppt/slides/slide1.xml" Id="R8badb2f47bf6489d" /><Relationship Type="http://schemas.openxmlformats.org/officeDocument/2006/relationships/slide" Target="/ppt/slides/slide2.xml" Id="R161e062407ac4e27" /><Relationship Type="http://schemas.openxmlformats.org/officeDocument/2006/relationships/slide" Target="/ppt/slides/slide3.xml" Id="R364a36e7980b4a03" /><Relationship Type="http://schemas.openxmlformats.org/officeDocument/2006/relationships/slide" Target="/ppt/slides/slide4.xml" Id="Rae9b469cc9af4a88" /><Relationship Type="http://schemas.openxmlformats.org/officeDocument/2006/relationships/slide" Target="/ppt/slides/slide5.xml" Id="Rddaf5fbdea6c41d2" /><Relationship Type="http://schemas.openxmlformats.org/officeDocument/2006/relationships/slide" Target="/ppt/slides/slide6.xml" Id="R4222ebc187914726" /><Relationship Type="http://schemas.openxmlformats.org/officeDocument/2006/relationships/slide" Target="/ppt/slides/slide7.xml" Id="R828b20741b70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39eca2c59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1c5dcf8c4acc" /><Relationship Type="http://schemas.openxmlformats.org/officeDocument/2006/relationships/theme" Target="/ppt/slideMasters/theme/theme1.xml" Id="R42b92875ca7a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41c5dcf8c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95ba4a2b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a24c9ac4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f8a8e168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f2aa573c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148d7ef8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d4ee5f2b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5ea7e70b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LEE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LEE HOLDING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MOLVÆR MYKLEBUST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 LEE MYKLEBUST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Molværsvegen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