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b5a0f863a74f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2f203ae7a4b6f"/>
  </p:sldMasterIdLst>
  <p:sldIdLst>
    <p:sldId xmlns:r="http://schemas.openxmlformats.org/officeDocument/2006/relationships" id="256" r:id="Rec0d3fde6e904efb"/>
    <p:sldId xmlns:r="http://schemas.openxmlformats.org/officeDocument/2006/relationships" id="257" r:id="R451dfecd47874244"/>
    <p:sldId xmlns:r="http://schemas.openxmlformats.org/officeDocument/2006/relationships" id="258" r:id="R64bea5cf592e4c93"/>
    <p:sldId xmlns:r="http://schemas.openxmlformats.org/officeDocument/2006/relationships" id="259" r:id="Re5c3dc76a2b04efa"/>
    <p:sldId xmlns:r="http://schemas.openxmlformats.org/officeDocument/2006/relationships" id="260" r:id="R372090b6747b495e"/>
    <p:sldId xmlns:r="http://schemas.openxmlformats.org/officeDocument/2006/relationships" id="261" r:id="R3737e8d704ee4635"/>
    <p:sldId xmlns:r="http://schemas.openxmlformats.org/officeDocument/2006/relationships" id="262" r:id="R2f5297f29df3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2f203ae7a4b6f" /><Relationship Type="http://schemas.openxmlformats.org/officeDocument/2006/relationships/slide" Target="/ppt/slides/slide1.xml" Id="Rec0d3fde6e904efb" /><Relationship Type="http://schemas.openxmlformats.org/officeDocument/2006/relationships/slide" Target="/ppt/slides/slide2.xml" Id="R451dfecd47874244" /><Relationship Type="http://schemas.openxmlformats.org/officeDocument/2006/relationships/slide" Target="/ppt/slides/slide3.xml" Id="R64bea5cf592e4c93" /><Relationship Type="http://schemas.openxmlformats.org/officeDocument/2006/relationships/slide" Target="/ppt/slides/slide4.xml" Id="Re5c3dc76a2b04efa" /><Relationship Type="http://schemas.openxmlformats.org/officeDocument/2006/relationships/slide" Target="/ppt/slides/slide5.xml" Id="R372090b6747b495e" /><Relationship Type="http://schemas.openxmlformats.org/officeDocument/2006/relationships/slide" Target="/ppt/slides/slide6.xml" Id="R3737e8d704ee4635" /><Relationship Type="http://schemas.openxmlformats.org/officeDocument/2006/relationships/slide" Target="/ppt/slides/slide7.xml" Id="R2f5297f29df3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0db5e8374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24b3b828f4610" /><Relationship Type="http://schemas.openxmlformats.org/officeDocument/2006/relationships/theme" Target="/ppt/slideMasters/theme/theme1.xml" Id="Rab0638e65c1c49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24b3b828f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3be4977c149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1522e5a9e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531e1564c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dbcdb7273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538c5d82347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99023eba749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2610d9fb4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VEGHED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VEGHED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582 169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AAM HEDALEN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928 113 736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