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0171ff12b47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3017005f164009"/>
  </p:sldMasterIdLst>
  <p:sldIdLst>
    <p:sldId xmlns:r="http://schemas.openxmlformats.org/officeDocument/2006/relationships" id="256" r:id="R377e312293664bc8"/>
    <p:sldId xmlns:r="http://schemas.openxmlformats.org/officeDocument/2006/relationships" id="257" r:id="R260053993ebd495f"/>
    <p:sldId xmlns:r="http://schemas.openxmlformats.org/officeDocument/2006/relationships" id="258" r:id="Rc7cdbff9c56f41ed"/>
    <p:sldId xmlns:r="http://schemas.openxmlformats.org/officeDocument/2006/relationships" id="259" r:id="R770ae50c7e004a4b"/>
    <p:sldId xmlns:r="http://schemas.openxmlformats.org/officeDocument/2006/relationships" id="260" r:id="R2452391ddded4004"/>
    <p:sldId xmlns:r="http://schemas.openxmlformats.org/officeDocument/2006/relationships" id="261" r:id="Rc4c250c60bc04bb8"/>
    <p:sldId xmlns:r="http://schemas.openxmlformats.org/officeDocument/2006/relationships" id="262" r:id="R9161d6538821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3017005f164009" /><Relationship Type="http://schemas.openxmlformats.org/officeDocument/2006/relationships/slide" Target="/ppt/slides/slide1.xml" Id="R377e312293664bc8" /><Relationship Type="http://schemas.openxmlformats.org/officeDocument/2006/relationships/slide" Target="/ppt/slides/slide2.xml" Id="R260053993ebd495f" /><Relationship Type="http://schemas.openxmlformats.org/officeDocument/2006/relationships/slide" Target="/ppt/slides/slide3.xml" Id="Rc7cdbff9c56f41ed" /><Relationship Type="http://schemas.openxmlformats.org/officeDocument/2006/relationships/slide" Target="/ppt/slides/slide4.xml" Id="R770ae50c7e004a4b" /><Relationship Type="http://schemas.openxmlformats.org/officeDocument/2006/relationships/slide" Target="/ppt/slides/slide5.xml" Id="R2452391ddded4004" /><Relationship Type="http://schemas.openxmlformats.org/officeDocument/2006/relationships/slide" Target="/ppt/slides/slide6.xml" Id="Rc4c250c60bc04bb8" /><Relationship Type="http://schemas.openxmlformats.org/officeDocument/2006/relationships/slide" Target="/ppt/slides/slide7.xml" Id="R9161d6538821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387295e99243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0e0e955f94b7a" /><Relationship Type="http://schemas.openxmlformats.org/officeDocument/2006/relationships/theme" Target="/ppt/slideMasters/theme/theme1.xml" Id="R58e3950049ec4a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10e0e955f94b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08c20288c48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e8aaaee4449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2c12d721f41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1b39aa7d149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b70a3bbd044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905fb8a0942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98933a0964b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HUNDRED PERCENT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HUNDRED PERCENT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HUNDRED PERCENT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HUNDRED PERCENT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HUNDRED PERCENT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HUNDRED PERCENT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558 048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2 181 130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HUNDRED PERCENT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SIGURD SKJEVESTAD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HUNDRED PERCENT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Urdahl og Skjevestad, Njålveien 22B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1368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928 114 988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HUNDRED PERCENT AS</a:t>
            </a:r>
          </a:p>
        </p:txBody>
      </p:sp>
    </p:spTree>
  </p:cSld>
  <p:clrMapOvr>
    <a:masterClrMapping xmlns:a="http://schemas.openxmlformats.org/drawingml/2006/main"/>
  </p:clrMapOvr>
</p:sld>
</file>