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20cb03950744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43e1718a574339"/>
  </p:sldMasterIdLst>
  <p:sldIdLst>
    <p:sldId xmlns:r="http://schemas.openxmlformats.org/officeDocument/2006/relationships" id="256" r:id="R4007a340f312436d"/>
    <p:sldId xmlns:r="http://schemas.openxmlformats.org/officeDocument/2006/relationships" id="257" r:id="Re3822d75444c4986"/>
    <p:sldId xmlns:r="http://schemas.openxmlformats.org/officeDocument/2006/relationships" id="258" r:id="R7a6c5379c50a46b2"/>
    <p:sldId xmlns:r="http://schemas.openxmlformats.org/officeDocument/2006/relationships" id="259" r:id="R55eee838a8ca4dcf"/>
    <p:sldId xmlns:r="http://schemas.openxmlformats.org/officeDocument/2006/relationships" id="260" r:id="R0a47a5a927634cc9"/>
    <p:sldId xmlns:r="http://schemas.openxmlformats.org/officeDocument/2006/relationships" id="261" r:id="R992ca50d385c47c0"/>
    <p:sldId xmlns:r="http://schemas.openxmlformats.org/officeDocument/2006/relationships" id="262" r:id="R1fc313684c2e42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43e1718a574339" /><Relationship Type="http://schemas.openxmlformats.org/officeDocument/2006/relationships/slide" Target="/ppt/slides/slide1.xml" Id="R4007a340f312436d" /><Relationship Type="http://schemas.openxmlformats.org/officeDocument/2006/relationships/slide" Target="/ppt/slides/slide2.xml" Id="Re3822d75444c4986" /><Relationship Type="http://schemas.openxmlformats.org/officeDocument/2006/relationships/slide" Target="/ppt/slides/slide3.xml" Id="R7a6c5379c50a46b2" /><Relationship Type="http://schemas.openxmlformats.org/officeDocument/2006/relationships/slide" Target="/ppt/slides/slide4.xml" Id="R55eee838a8ca4dcf" /><Relationship Type="http://schemas.openxmlformats.org/officeDocument/2006/relationships/slide" Target="/ppt/slides/slide5.xml" Id="R0a47a5a927634cc9" /><Relationship Type="http://schemas.openxmlformats.org/officeDocument/2006/relationships/slide" Target="/ppt/slides/slide6.xml" Id="R992ca50d385c47c0" /><Relationship Type="http://schemas.openxmlformats.org/officeDocument/2006/relationships/slide" Target="/ppt/slides/slide7.xml" Id="R1fc313684c2e42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118dbb5c8246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d7543922e4461" /><Relationship Type="http://schemas.openxmlformats.org/officeDocument/2006/relationships/theme" Target="/ppt/slideMasters/theme/theme1.xml" Id="R55f6ecbfe58b4f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6d7543922e44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a0f03430e4e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c9e9255e448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78e8c9b224d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f703742a24e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cc48b54854d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3833061fb42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0e28791714e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GILL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−11 552 000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176 704 000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220 256 000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PETTER GILL  –  79,8 %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 AS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PETTER GILL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70B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928 120 996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 HOLDING AS</a:t>
            </a:r>
          </a:p>
        </p:txBody>
      </p:sp>
    </p:spTree>
  </p:cSld>
  <p:clrMapOvr>
    <a:masterClrMapping xmlns:a="http://schemas.openxmlformats.org/drawingml/2006/main"/>
  </p:clrMapOvr>
</p:sld>
</file>