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c27d622e3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a808602894454"/>
  </p:sldMasterIdLst>
  <p:sldIdLst>
    <p:sldId xmlns:r="http://schemas.openxmlformats.org/officeDocument/2006/relationships" id="256" r:id="R1dfe46029e104709"/>
    <p:sldId xmlns:r="http://schemas.openxmlformats.org/officeDocument/2006/relationships" id="257" r:id="Rf2600443f4924c98"/>
    <p:sldId xmlns:r="http://schemas.openxmlformats.org/officeDocument/2006/relationships" id="258" r:id="R6a8551ed569e435a"/>
    <p:sldId xmlns:r="http://schemas.openxmlformats.org/officeDocument/2006/relationships" id="259" r:id="Rd8886c5d69cc472b"/>
    <p:sldId xmlns:r="http://schemas.openxmlformats.org/officeDocument/2006/relationships" id="260" r:id="R59354e61beb54426"/>
    <p:sldId xmlns:r="http://schemas.openxmlformats.org/officeDocument/2006/relationships" id="261" r:id="R6f74da058c924a48"/>
    <p:sldId xmlns:r="http://schemas.openxmlformats.org/officeDocument/2006/relationships" id="262" r:id="Rf572e745c780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a808602894454" /><Relationship Type="http://schemas.openxmlformats.org/officeDocument/2006/relationships/slide" Target="/ppt/slides/slide1.xml" Id="R1dfe46029e104709" /><Relationship Type="http://schemas.openxmlformats.org/officeDocument/2006/relationships/slide" Target="/ppt/slides/slide2.xml" Id="Rf2600443f4924c98" /><Relationship Type="http://schemas.openxmlformats.org/officeDocument/2006/relationships/slide" Target="/ppt/slides/slide3.xml" Id="R6a8551ed569e435a" /><Relationship Type="http://schemas.openxmlformats.org/officeDocument/2006/relationships/slide" Target="/ppt/slides/slide4.xml" Id="Rd8886c5d69cc472b" /><Relationship Type="http://schemas.openxmlformats.org/officeDocument/2006/relationships/slide" Target="/ppt/slides/slide5.xml" Id="R59354e61beb54426" /><Relationship Type="http://schemas.openxmlformats.org/officeDocument/2006/relationships/slide" Target="/ppt/slides/slide6.xml" Id="R6f74da058c924a48" /><Relationship Type="http://schemas.openxmlformats.org/officeDocument/2006/relationships/slide" Target="/ppt/slides/slide7.xml" Id="Rf572e745c780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49e10919c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d39148daf43d1" /><Relationship Type="http://schemas.openxmlformats.org/officeDocument/2006/relationships/theme" Target="/ppt/slideMasters/theme/theme1.xml" Id="R805b6202351a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d39148daf43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e540be604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52f84544f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cd2c0e79b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5594fb49e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294d78306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7ab31b5e9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db66b1963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AGENCY ACADEMY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AGENCY ACADEMY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11 119 474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7 666 141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ATTEVALLO AB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PANOV CO.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Helsethagan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928 127 346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AGENCY ACADEMY AS</a:t>
            </a:r>
          </a:p>
        </p:txBody>
      </p:sp>
    </p:spTree>
  </p:cSld>
  <p:clrMapOvr>
    <a:masterClrMapping xmlns:a="http://schemas.openxmlformats.org/drawingml/2006/main"/>
  </p:clrMapOvr>
</p:sld>
</file>