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444868bb62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040a4960874ad1"/>
  </p:sldMasterIdLst>
  <p:sldIdLst>
    <p:sldId xmlns:r="http://schemas.openxmlformats.org/officeDocument/2006/relationships" id="256" r:id="R002c271d89a14bb7"/>
    <p:sldId xmlns:r="http://schemas.openxmlformats.org/officeDocument/2006/relationships" id="257" r:id="R46426cfd366441e2"/>
    <p:sldId xmlns:r="http://schemas.openxmlformats.org/officeDocument/2006/relationships" id="258" r:id="R975419ed5302484d"/>
    <p:sldId xmlns:r="http://schemas.openxmlformats.org/officeDocument/2006/relationships" id="259" r:id="Rb149f60b60d64224"/>
    <p:sldId xmlns:r="http://schemas.openxmlformats.org/officeDocument/2006/relationships" id="260" r:id="Rb750d57bd383422c"/>
    <p:sldId xmlns:r="http://schemas.openxmlformats.org/officeDocument/2006/relationships" id="261" r:id="R80b3d6327b264b3d"/>
    <p:sldId xmlns:r="http://schemas.openxmlformats.org/officeDocument/2006/relationships" id="262" r:id="R148cd61d29dc4e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040a4960874ad1" /><Relationship Type="http://schemas.openxmlformats.org/officeDocument/2006/relationships/slide" Target="/ppt/slides/slide1.xml" Id="R002c271d89a14bb7" /><Relationship Type="http://schemas.openxmlformats.org/officeDocument/2006/relationships/slide" Target="/ppt/slides/slide2.xml" Id="R46426cfd366441e2" /><Relationship Type="http://schemas.openxmlformats.org/officeDocument/2006/relationships/slide" Target="/ppt/slides/slide3.xml" Id="R975419ed5302484d" /><Relationship Type="http://schemas.openxmlformats.org/officeDocument/2006/relationships/slide" Target="/ppt/slides/slide4.xml" Id="Rb149f60b60d64224" /><Relationship Type="http://schemas.openxmlformats.org/officeDocument/2006/relationships/slide" Target="/ppt/slides/slide5.xml" Id="Rb750d57bd383422c" /><Relationship Type="http://schemas.openxmlformats.org/officeDocument/2006/relationships/slide" Target="/ppt/slides/slide6.xml" Id="R80b3d6327b264b3d" /><Relationship Type="http://schemas.openxmlformats.org/officeDocument/2006/relationships/slide" Target="/ppt/slides/slide7.xml" Id="R148cd61d29dc4e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f9c261120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5f6faefdf4d3c" /><Relationship Type="http://schemas.openxmlformats.org/officeDocument/2006/relationships/theme" Target="/ppt/slideMasters/theme/theme1.xml" Id="Rf4f368a5de3141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55f6faefdf4d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2650c6b0b4a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7f8557eaf46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d5920401f48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b23c0aa9d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46f2ba879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bbbdae2fc47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7b2b2bec14a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ANDRÅ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ANDRÅ HOLDING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322 465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RONNY ANDRÅ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ANDRÅ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Gerhard Munthes veg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2414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928 130 495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ANDRÅ HOLDING AS</a:t>
            </a:r>
          </a:p>
        </p:txBody>
      </p:sp>
    </p:spTree>
  </p:cSld>
  <p:clrMapOvr>
    <a:masterClrMapping xmlns:a="http://schemas.openxmlformats.org/drawingml/2006/main"/>
  </p:clrMapOvr>
</p:sld>
</file>