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c28cfc934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55fda05df4dac"/>
  </p:sldMasterIdLst>
  <p:sldIdLst>
    <p:sldId xmlns:r="http://schemas.openxmlformats.org/officeDocument/2006/relationships" id="256" r:id="Rbb75d58ecdb54e09"/>
    <p:sldId xmlns:r="http://schemas.openxmlformats.org/officeDocument/2006/relationships" id="257" r:id="Rf8f5f7e9517a4c34"/>
    <p:sldId xmlns:r="http://schemas.openxmlformats.org/officeDocument/2006/relationships" id="258" r:id="R04c83e129ece40a1"/>
    <p:sldId xmlns:r="http://schemas.openxmlformats.org/officeDocument/2006/relationships" id="259" r:id="R3b3558d8304e463c"/>
    <p:sldId xmlns:r="http://schemas.openxmlformats.org/officeDocument/2006/relationships" id="260" r:id="Rf5d4aeb8cf844812"/>
    <p:sldId xmlns:r="http://schemas.openxmlformats.org/officeDocument/2006/relationships" id="261" r:id="Ref6dbda5ecb84558"/>
    <p:sldId xmlns:r="http://schemas.openxmlformats.org/officeDocument/2006/relationships" id="262" r:id="R7606defc4cfe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55fda05df4dac" /><Relationship Type="http://schemas.openxmlformats.org/officeDocument/2006/relationships/slide" Target="/ppt/slides/slide1.xml" Id="Rbb75d58ecdb54e09" /><Relationship Type="http://schemas.openxmlformats.org/officeDocument/2006/relationships/slide" Target="/ppt/slides/slide2.xml" Id="Rf8f5f7e9517a4c34" /><Relationship Type="http://schemas.openxmlformats.org/officeDocument/2006/relationships/slide" Target="/ppt/slides/slide3.xml" Id="R04c83e129ece40a1" /><Relationship Type="http://schemas.openxmlformats.org/officeDocument/2006/relationships/slide" Target="/ppt/slides/slide4.xml" Id="R3b3558d8304e463c" /><Relationship Type="http://schemas.openxmlformats.org/officeDocument/2006/relationships/slide" Target="/ppt/slides/slide5.xml" Id="Rf5d4aeb8cf844812" /><Relationship Type="http://schemas.openxmlformats.org/officeDocument/2006/relationships/slide" Target="/ppt/slides/slide6.xml" Id="Ref6dbda5ecb84558" /><Relationship Type="http://schemas.openxmlformats.org/officeDocument/2006/relationships/slide" Target="/ppt/slides/slide7.xml" Id="R7606defc4cfe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ac134f760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01fe2160435d" /><Relationship Type="http://schemas.openxmlformats.org/officeDocument/2006/relationships/theme" Target="/ppt/slideMasters/theme/theme1.xml" Id="R2c0e07f12c01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801fe2160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79c30424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46b215c3d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2ff2eff7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a31fccca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4ed1046e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9f8da719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b2aad541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BYGGETEK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928 130 959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BYGGETEK AS</a:t>
            </a:r>
          </a:p>
        </p:txBody>
      </p:sp>
    </p:spTree>
  </p:cSld>
  <p:clrMapOvr>
    <a:masterClrMapping xmlns:a="http://schemas.openxmlformats.org/drawingml/2006/main"/>
  </p:clrMapOvr>
</p:sld>
</file>