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7319086c6a46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a749758cb54ab0"/>
  </p:sldMasterIdLst>
  <p:sldIdLst>
    <p:sldId xmlns:r="http://schemas.openxmlformats.org/officeDocument/2006/relationships" id="256" r:id="R57225c9baf0b4a18"/>
    <p:sldId xmlns:r="http://schemas.openxmlformats.org/officeDocument/2006/relationships" id="257" r:id="R3b01e001eda94bdd"/>
    <p:sldId xmlns:r="http://schemas.openxmlformats.org/officeDocument/2006/relationships" id="258" r:id="Re85d9cc343f747e1"/>
    <p:sldId xmlns:r="http://schemas.openxmlformats.org/officeDocument/2006/relationships" id="259" r:id="Rc3309d028c4b4a54"/>
    <p:sldId xmlns:r="http://schemas.openxmlformats.org/officeDocument/2006/relationships" id="260" r:id="R04c1f708a84c44d4"/>
    <p:sldId xmlns:r="http://schemas.openxmlformats.org/officeDocument/2006/relationships" id="261" r:id="Rda4f5dedbefa4f12"/>
    <p:sldId xmlns:r="http://schemas.openxmlformats.org/officeDocument/2006/relationships" id="262" r:id="R4d97807a4581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749758cb54ab0" /><Relationship Type="http://schemas.openxmlformats.org/officeDocument/2006/relationships/slide" Target="/ppt/slides/slide1.xml" Id="R57225c9baf0b4a18" /><Relationship Type="http://schemas.openxmlformats.org/officeDocument/2006/relationships/slide" Target="/ppt/slides/slide2.xml" Id="R3b01e001eda94bdd" /><Relationship Type="http://schemas.openxmlformats.org/officeDocument/2006/relationships/slide" Target="/ppt/slides/slide3.xml" Id="Re85d9cc343f747e1" /><Relationship Type="http://schemas.openxmlformats.org/officeDocument/2006/relationships/slide" Target="/ppt/slides/slide4.xml" Id="Rc3309d028c4b4a54" /><Relationship Type="http://schemas.openxmlformats.org/officeDocument/2006/relationships/slide" Target="/ppt/slides/slide5.xml" Id="R04c1f708a84c44d4" /><Relationship Type="http://schemas.openxmlformats.org/officeDocument/2006/relationships/slide" Target="/ppt/slides/slide6.xml" Id="Rda4f5dedbefa4f12" /><Relationship Type="http://schemas.openxmlformats.org/officeDocument/2006/relationships/slide" Target="/ppt/slides/slide7.xml" Id="R4d97807a4581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1e93c090444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664fddfb246a7" /><Relationship Type="http://schemas.openxmlformats.org/officeDocument/2006/relationships/theme" Target="/ppt/slideMasters/theme/theme1.xml" Id="R83578054d9b143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664fddfb2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bc9a092774f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aff25561042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a7d1be878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56d5f3e81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27a99094f40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0d73d03c447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ff946dc1e43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KAYAL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KAYAL AS ble etablert [år] og holder til i Rælingen.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108 930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331 185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606 185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LANGERUD KAY-ARNE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2005 Rælingen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928 132 196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KAYAL AS</a:t>
            </a:r>
          </a:p>
        </p:txBody>
      </p:sp>
    </p:spTree>
  </p:cSld>
  <p:clrMapOvr>
    <a:masterClrMapping xmlns:a="http://schemas.openxmlformats.org/drawingml/2006/main"/>
  </p:clrMapOvr>
</p:sld>
</file>